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3.xml" ContentType="application/vnd.openxmlformats-officedocument.presentationml.notesSlide+xml"/>
  <Override PartName="/ppt/ink/ink13.xml" ContentType="application/inkml+xml"/>
  <Override PartName="/ppt/notesSlides/notesSlide4.xml" ContentType="application/vnd.openxmlformats-officedocument.presentationml.notesSlide+xml"/>
  <Override PartName="/ppt/ink/ink1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</p:sldMasterIdLst>
  <p:notesMasterIdLst>
    <p:notesMasterId r:id="rId49"/>
  </p:notesMasterIdLst>
  <p:handoutMasterIdLst>
    <p:handoutMasterId r:id="rId50"/>
  </p:handoutMasterIdLst>
  <p:sldIdLst>
    <p:sldId id="329" r:id="rId2"/>
    <p:sldId id="262" r:id="rId3"/>
    <p:sldId id="263" r:id="rId4"/>
    <p:sldId id="264" r:id="rId5"/>
    <p:sldId id="265" r:id="rId6"/>
    <p:sldId id="266" r:id="rId7"/>
    <p:sldId id="267" r:id="rId8"/>
    <p:sldId id="508" r:id="rId9"/>
    <p:sldId id="509" r:id="rId10"/>
    <p:sldId id="510" r:id="rId11"/>
    <p:sldId id="269" r:id="rId12"/>
    <p:sldId id="270" r:id="rId13"/>
    <p:sldId id="505" r:id="rId14"/>
    <p:sldId id="515" r:id="rId15"/>
    <p:sldId id="533" r:id="rId16"/>
    <p:sldId id="534" r:id="rId17"/>
    <p:sldId id="535" r:id="rId18"/>
    <p:sldId id="536" r:id="rId19"/>
    <p:sldId id="497" r:id="rId20"/>
    <p:sldId id="498" r:id="rId21"/>
    <p:sldId id="499" r:id="rId22"/>
    <p:sldId id="500" r:id="rId23"/>
    <p:sldId id="522" r:id="rId24"/>
    <p:sldId id="516" r:id="rId25"/>
    <p:sldId id="517" r:id="rId26"/>
    <p:sldId id="519" r:id="rId27"/>
    <p:sldId id="520" r:id="rId28"/>
    <p:sldId id="523" r:id="rId29"/>
    <p:sldId id="521" r:id="rId30"/>
    <p:sldId id="537" r:id="rId31"/>
    <p:sldId id="501" r:id="rId32"/>
    <p:sldId id="502" r:id="rId33"/>
    <p:sldId id="503" r:id="rId34"/>
    <p:sldId id="512" r:id="rId35"/>
    <p:sldId id="511" r:id="rId36"/>
    <p:sldId id="518" r:id="rId37"/>
    <p:sldId id="524" r:id="rId38"/>
    <p:sldId id="525" r:id="rId39"/>
    <p:sldId id="526" r:id="rId40"/>
    <p:sldId id="527" r:id="rId41"/>
    <p:sldId id="529" r:id="rId42"/>
    <p:sldId id="530" r:id="rId43"/>
    <p:sldId id="531" r:id="rId44"/>
    <p:sldId id="532" r:id="rId45"/>
    <p:sldId id="513" r:id="rId46"/>
    <p:sldId id="514" r:id="rId47"/>
    <p:sldId id="504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2532"/>
    <a:srgbClr val="9AE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21" autoAdjust="0"/>
    <p:restoredTop sz="79461" autoAdjust="0"/>
  </p:normalViewPr>
  <p:slideViewPr>
    <p:cSldViewPr>
      <p:cViewPr varScale="1">
        <p:scale>
          <a:sx n="107" d="100"/>
          <a:sy n="107" d="100"/>
        </p:scale>
        <p:origin x="816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2632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130AC-1169-47BD-87F5-AFD9E79DDC3D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480B-C27C-446E-AADB-C78AD07FD3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12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16:08:31.289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11836 12947 24575,'-5'34'0,"0"0"0,-1 0 0,3 1 0,-1 1 0,0 3 0,-3 4 0,-2 4 0,0 2 0,0 0-656,2-7 1,1 0-1,-1 1 1,0 0 0,-1 2 165,0-1 1,-1 1-1,0 1 1,-1 1 0,1 0-1,1-1 490,1 0 0,0 0 0,1 1 0,0-1 0,0 0 0,-1-1 0,-1-2 0,0-1 0,-1-1 0,0 1 0,1-1 0,1-1-116,0 5 1,2-1-1,0-1 1,0 0 0,-1 0 115,0 4 0,-2-1 0,1-1 0,1 1 107,1-1 1,0 0 0,1-1 0,0-2-108,1 4 0,0-3 0,2-3 0,0 7 0,2-7 0,-1-1 2798,0-37-2798,0 21 0,0 21 0,0-15 0,0 6-232,0 2 0,0 6 0,0 2 0,0-3 232,-1 2 0,1-2 0,1 3 0,0-6 0,0 2 0,1 2 0,0-1 0,-1-3 0,-1 11 0,0-3 0,2-1 0,5-1 0,3-1 0,-3 0 0,-5 0 0,-2-1 0,2 0 0,2-4 0,2-1 0,-1 0 0,1-2 0,0 0 0,-2 0 306,-3 2 0,-1-1 1,3 0-307,9 9 0,0-2 0,-12 1 0,2-2 0,9-6 0,1-3 0,-10-7 0,0-1 0,14 9 0,-16 14 0,15-33 0,-11 23 3276,12-37-3263,-16 6 269,0-8-282,0 0 0,0-8 0,0 6 0,0-6 0,8 8 0,-6 0 0,6 0 0,7 0 0,5-16 0,7 12 0,-3-3 0,1-1 0,14-8 0,-8 14 0,-1 0 0,15-14 0,-20 12 0,1 0 0,1 4 0,-1-1 0,13-7 0,-5 7 0,-3 2 0,-7-1 0,7 1 0,2-2 0,6-15 0,-13 14 0,1 0 0,7-5 0,-1-2 0,-9 1 0,1 1 0,16 4 0,2 2 0,-7-7 0,1 0 0,7 7 0,0 2-1453,-7-1 0,-2 0 1453,1 0 0,-3 0 0,12 0 0,-12 0 0,1 0 0,15 0 0,-8 0 0,2 0 0,-7 0 0,1 0 0,6 0 0,2 0 0,-12 0 0,2 0 0,1 0-515,6 0 0,1 0 0,3 0 515,-4 0 0,1-1 0,2 1 0,1 1 0,-3 1 0,0 1 0,2 1 0,0-1 0,1 1-533,-4-1 1,2 0 0,0 0 0,0 0 0,1 1 0,0-1 532,3 2 0,0-1 0,1 0 0,0 1 0,0 0 0,0 0 0,-5 0 0,0 0 0,0 0 0,0 0 0,1 0 0,-1 0 0,1-2 0,1 0 0,1-1 0,0-1 0,0-1 0,0 2 0,-1-1 0,-1 2 0,3 1 0,-1 2 0,0 0 0,-1 0 0,0-1 0,1-1-547,-1-2 1,1-1 0,1-2 0,-2 1 0,-1 0 0,-1 2 351,0 2 0,-2 1 0,-1 1 0,-1-1 0,-1-1 195,3-3 0,-1-1 0,-1 0 0,-2 1 360,0 1 0,-1 0 0,-1 2-360,4 1 0,0 1 0,-4-2 0,-3-2 0,-1 0 0,0 3 0,3 1 0,-2-1 0,-1-5 0,-4 0 931,11 0-931,-6 7 0,-1 1 2635,7-4-2635,-12 5 0,-1-2 3276,2-7 0,-5 0-2578,-21 0-698,22 0 0,-20-16 0,11 12 0,-15-27 0,-15 27 0,11-11 0,-12 15 0,16 0 0,-8 0 0,6-8 0,-6 6 0,8-6 0,-15 8 0,11-16 0,-12 12 0,0-27 0,12 27 0,-19-20 0,21 23 0,-6-7 0,8 8 0,-16 0 0,13-16 0,-13 12 0,0-12 0,12 16 0,-19 0 0,5 0 0,-9-15 0,-16 11 0,-2-12 0,-1 16 0,3 0 0,16 0 0,9 0 0,10 0 0,16 16 0,10-12 0,9 27 0,1-10 0,3 1 0,3 9 0,5 3-528,-7-11 0,4 2 0,3-1 0,-1 0 528,-2-1 0,1 0 0,0-1 0,2 0 0,2 1 0,2-1 0,0 0 0,-2-1-132,-4-2 1,-1-2 0,-1 1 0,-4-1 131,12 10 0,-3-1 0,-4-8 0,-6-1 0,-10 1 0,-4-10 0,-32-8 2051,-4 0-2051,-7 0 586,-7 0-586,7 0 0,-16 0 0,14 0 0,-3 0 0,-3 0 0,-2 0 0,3 0 0,-1 0 0,0 0-403,-12-2 0,2 4 403,0 5 0,1 1 0,2-6 0,0 0 0,-2 5 0,0 2 0,-2-1 0,0-1-234,1-5 0,2 0 234,8 7 0,1-2 0,3-7 0,1 0 0,3 4 0,-1 0 0,-2-3 0,0 0 0,-15 7 786,17 7-786,13-26 0,15 22 0,0-26 0</inkml:trace>
  <inkml:trace contextRef="#ctx0" brushRef="#br0" timeOffset="2299">11801 12947 24575,'-24'43'0,"-4"-13"0,-5 1 0,9-8 0,-1 0 0,-2 3-584,-4 4 0,-3 2 0,1 2 0,4-2 584,3 0 0,4 0 0,-1 2 0,0-3 0,-1 1 0,0 1 0,5-2 163,-2 16 0,5-6-163,1-16 0,2-1 0,4 5 0,3-3 484,-2-6-484,6-1 0,-6-3 0,8-8 1182,0-14-1182,0-4 344,0-17-344,0 7 0,0-19 0,0 10 0,0-16 0,4 19 0,0 1 0,-2-13 0,9 13 0,1-1 0,-8-11 0,11 15 0,2 1 0,-6-6 0,-4 1 0,4 3 0,28-1 0,-31-8 0,0-1 0,15 20 0,3 3 0,1-23 0,-7 9 0,-4 20 0,-9-27 0,-5 27 0,6-12 0,-8 16 0,16-8 0,-12 6 0,11-5 0,1 7 0,-12 0 0,20 0 0,9 7 0,9 9 0,10 2 0,-14-8 0,3-1 0,3 0 0,2 2-656,-2 0 1,2 1-1,2 1 1,0-1 0,-1 1-1,-1-1 1,0 1-1,-1-1 1,0 0 0,0-1 609,-4-2 0,1-2 0,-2 0 0,0 1 0,-3 1-367,11 6 1,-3 3 0,1-2 412,-6-7 0,2-1 0,0 0 0,-5 2 0,-4 2 0,-3 1 0,1-1 0,9-3 0,1-1 0,-6 3 0,-12 5 0,-3-1 0,7-11 0,6 11 0,-21-7 0,4-6 0,-16 6 0,0-8 0</inkml:trace>
  <inkml:trace contextRef="#ctx0" brushRef="#br0" timeOffset="8455">12506 15857 24575,'0'20'0,"0"19"0,-8-17 0,8 2 0,-1 3 0,-23 10 0,20-2 0,-12-1 0,16-7 0,16 0 0,-12-9 0,20 6 0,-7-21 0,-5 13 0,19-16 0,-19 8 0,21-6 0,-21 6 0,4-8 0,-16 0 0,15 0 0,-11-8 0,12-10 0,-32-1 0,12-15 0,-27 7 0,4 0 0,5-7 0,-17 22 0,27-19 0,-5 27 0,9-12 0,8 16 0,-16 0 0,12 16 0,-12-12 0,16 27 0,0-27 0,0 20 0,0-6 0,0 9 0,0-7 0,16-5 0,-12-7 0,12-6 0,-16 6 0,0-8 0,8 0 0,-7 0 0,7 0 0,8-8 0,-12-10 0,12-9 0,-16 0 0,0-7 0,-16 22 0,12-19 0,-20 27 0,23-12 0,-7 16 0,-8 0 0,12 0 0,-12 0 0,16 16 0,0-12 0,0 12 0,0-1 0,0-3 0,0 6 0,0 5 0,0-3 0,16 7 0,-4-9 0,21 6 0,-21-21 0,19 13 0,-27-16 0,12 0 0,-16 0 0,8 0 0,-6-16 0,6 13 0,-8-13 0,-8 8 0,6-10 0,-22 7 0,5-5 0,-1 16 0,20 0 0,4-16 0,12 12 0,-16-19 0,0 21 0,0-22 0,0 5 0,0-9 0,0-5 0,-16 6 0,12 7 0,-20-4 0,23 22 0,-7-5 0,-8 7 0,12 0 0,-12 0 0,16 7 0,0 11 0,0 10 0,0-9 0,16-3 0,-12-16 0,12 0 0,-16 0 0,8 0 0,-7 0 0,7 0 0,-8 0 0,0 0 0,0 8 0,0-6 0,0 21 0,0-19 0,0 12 0,0-1 0,0-11 0,16 12 0,-12-16 0,35 0 0,-17 0 0,21 0 0,-16 0 0,-9 0 0,-10 0 0,-8 0 0,-8 0 0,-10 0 0,-9 8 0,7 10 0,-3 9 0,21 0 0,-6-9 0,8-10 0,0-8 0</inkml:trace>
  <inkml:trace contextRef="#ctx0" brushRef="#br0" timeOffset="10583">13159 15893 24575,'10'25'0,"29"3"0,-31-1 0,31-9 0,-37-11 0,21-7 0,-19 0 0,12-7 0,-16-11 0,-16-17 0,5-3 0,-23 11 0,7-4 0,7 27 0,5-12 0,15 32 0,0-12 0,0 35 0,0-2 0,0-3 0,0 3 0,0-5 0,0 0 0,0 3 0,0-1 0,0 11 0,0-10 0,15-17 0,-11-10 0,12-16 0,-16-10 0,0-1 0,0-15 0,-16 7 0,12 0 0,-11-7 0,7 22 0,6 12 0,-6 4 0,8 20 0,0-22 0,0 6 0,0 7 0,8-11 0,-6 12 0,6-16 0,-8 0 0,0-16 0,0 5 0,0-7 0,0-6 0,-8 20 0,6-27 0,-6 27 0,-8-19 0,12 21 0,-11-6 0,15 8 0,0 0 0,0 0 0</inkml:trace>
  <inkml:trace contextRef="#ctx0" brushRef="#br0" timeOffset="13434">12947 15558 24575,'-27'0'0,"9"0"0,-5 0 0,19 0 0,-12 0 0,16 0 0,0 0 0,0 15 0,0-11 0,16 12 0,-4-16 0,21 0 0,-6 0 0,1 0 0,-11 0 0,-9-16 0,-8 12 0,0-19 0,-8 21 0,-9-22 0,-11 20 0,1-11 0,-6-1 0,5 12 0,8-12 0,-3 16 0,21 16 0,-6 4 0,8-1 0,0-3 0,0-8 0,0-6 0,0 6 0,0-8 0,0 15 0,0-11 0,0 12 0,8-16 0,-6 0 0,6 0 0,-8-16 0,0 12 0,0-19 0,0 21 0,0-6 0,0 8 0,0 0 0,0 8 0,0-6 0,0 6 0,0-8 0</inkml:trace>
  <inkml:trace contextRef="#ctx0" brushRef="#br0" timeOffset="15649">13335 14975 24575,'0'12'0,"8"-12"0,-6 33 0,6-25 0,8-8 0,-12 0 0,11 0 0,-15 0 0,16 0 0,-12 0 0,12-8 0,-16 7 0,-16-7 0,-4 8 0,-7 0 0,-7-16 0,23 12 0,-21-12 0,28 16 0,-11 0 0,15 0 0,0 16 0,0-12 0,0 20 0,0-7 0,0-5 0,0 19 0,0-27 0,0 20 0,0-22 0,0 6 0,0-8 0,0 0 0,15 0 0,-11 0 0,12-8 0,-16 6 0,0-6 0,0-8 0,0 12 0,0-27 0,0 27 0,0-12 0,0 16 0,0 16 0,0-12 0,0 12 0,0-16 0,0 15 0,0-11 0,0 12 0,0-8 0,0-6 0,0 6 0,0-8 0,0-8 0,-16 6 0,12-6 0,-11-8 0,15 12 0,0-11 0</inkml:trace>
  <inkml:trace contextRef="#ctx0" brushRef="#br0" timeOffset="17555">13565 15540 24575,'-20'0'0,"-3"0"0,5 0 0,-10 8 0,9-6 0,3 21 0,16-19 0,0 27 0,0-27 0,0 12 0,0-8 0,0-6 0,0 6 0,0 7 0,0-11 0,0 12 0,0-16 0,16 0 0,-12-16 0,11 12 0,-15-11 0,0 15 0,0-8 0,0 6 0,0-6 0,0 8 0,0 0 0,16 0 0,-12 0 0,12-16 0,-16 12 0,0-11 0,0-1 0,0 28 0,8-24 0,-6 28 0,5-16 0,-7 0 0,0 0 0,-7 0 0,5 0 0,-6 0 0,8 0 0,0 0 0,0 0 0</inkml:trace>
  <inkml:trace contextRef="#ctx0" brushRef="#br0" timeOffset="19767">13865 15275 24575,'0'-43'0,"0"6"0,0 11 0,0 1 0,0 3 0,-16-17 0,12 35 0,-12-11 0,1 15 0,11 0 0,-12 15 0,16-3 0,0 6 0,0 5 0,0-19 0,0 27 0,0-27 0,0 12 0,0-32 0,-8 12 0,6-11 0,-21 15 0,19 15 0,-12-11 0,16 12 0,0-16 0,-16 8 0,12-6 0,4 6 0,4-8 0,12 0 0,-16 0 0,0-8 0,0 29 0,0-23 0,0 42 0,0-29 0,0 7 0,0 6 0,16-20 0,-12 11 0,11 1 0,-15-12 0,0 11 0,0-15 0,0 0 0</inkml:trace>
  <inkml:trace contextRef="#ctx0" brushRef="#br0" timeOffset="22222">13776 14676 24575,'10'0'0,"-2"0"0,8 0 0,-12 0 0,11 0 0,-15 0 0,-15 0 0,11 0 0,-12 0 0,16 0 0,0 15 0,0-11 0,0 12 0,0-16 0,0 0 0,-8 0 0,6-16 0,-21 12 0,3-11 0,-7 15 0,9 0 0,-6 0 0,21 0 0,-13 0 0,16 0 0,0 0 0,0 15 0,0-11 0,0 12 0,16 0 0,-13-13 0,21 13 0,-22-16 0,6 0 0,-8 8 0,0-6 0,15 6 0,-11-8 0,12-8 0,-16 6 0,0-22 0,0 21 0,-16-13 0,12 32 0,-11-13 0,15 21 0,0-6 0,0-7 0,0 21 0,0-28 0,0 11 0</inkml:trace>
  <inkml:trace contextRef="#ctx0" brushRef="#br0" timeOffset="24504">14147 14764 24575,'-8'19'0,"6"21"0,-22-35 0,20 35 0,-11-21 0,15 1 0,0-4 0,0-16 0,0 0 0,15-16 0,-11 12 0,12-27 0,-16 27 0,8-12 0,-6 16 0,6-8 0,-8 6 0,0-6 0,0-7 0,0 11 0,-8-12 0,-10 0 0,-9 12 0,7-11 0,-3 15 0,21 0 0,-22 0 0,20 0 0,-11 0 0,15 15 0,0-11 0,0 28 0,0-28 0,0 19 0,15-5 0,-3-6 0,21 19 0,-21-27 0,19 19 0,-27-21 0,12 6 0,-16-8 0,8 0 0,-6-8 0,6 6 0,-8-21 0,0 19 0,0 4 0,-8 4 0,6 19 0,-6-5 0,8-6 0,0 3 0,0-15 0,0 0 0,0 0 0</inkml:trace>
  <inkml:trace contextRef="#ctx0" brushRef="#br1" timeOffset="44093">13476 15505 24575,'0'-28'0,"0"-5"0,16 5 0,-12 1 0,12 9 0,-16 10 0,0 8 0,8 0 0,-6-15 0,5 11 0,-7-12 0,16 16 0,-12-15 0,27-13 0,-19-9 0,21 2 0,-18 10 0,-2 1 0,6 0 0,5-9 0,-22 9 0,21 20 0,-19-27 0,12 27 0,-16-12 0,0 8 0,16 7 0,-12-7 0,11 8 0,-15 0 0,8-16 0,-6 12 0,22-12 0,-20 1 0,27 3 0,-19-21 0,21 5 0,-6 1 0,-7 9 0,4-5 0,-7 3 0,11-7 0,-1-7 0,6 7 0,-5 7 0,-1-3 0,7 5 0,1-9 0,-17 5 0,1 1 0,24-1 0,-23-17 0,3 27 0,-21-6 0,22-5 0,-20 19 0,27-27 0,-27 27 0,12-12 0,-8 8 0,-7 6 0,7-21 0,8 19 0,-12-12 0,12 16 0,-9-16 0,-5 12 0,22-19 0,-20 21 0,27-22 0,-27 21 0,20-21 0,-22 22 0,5-21 0,-7 19 0,0-12 0,16 16 0,-12-16 0,12 12 0,-16-11 0,15 7 0,-11 6 0,12-22 0,-8 5 0,-6-1 0,6 4 0,-8 16 0,0 0 0,0 16 0,0-12 0,0 12 0,0-16 0,-8 15 0,6-11 0,-6 12 0,8-16 0,0 8 0,0-6 0,-16 6 0,12-8 0,-11 15 0,15-11 0,-16 12 0,12-16 0,-19 0 0,21 0 0,-22 0 0,20 0 0,-27 0 0,27 0 0,-12 0 0,16 0 0,-8 0 0,6 0 0,-5 0 0,7 0 0,-16 0 0,12 0 0,-12 0 0,8 0 0,7 0 0,-7 0 0,8 0 0,0 0 0,8 0 0,9 0 0,3-16 0,13 12 0,-21-11 0,4 15 0,-1 0 0,-3-8 0,6 6 0,5-6 0,-19-8 0,12 12 0,-16-11 0,15 15 0,-26 0 0,22 15 0,-26-3 0,-1 22 0,12-7 0,-12 0 0,9 7 0,5-23 0,-6 13 0,8-22 0,0 21 0,0-19 0,0 12 0,-16 0 0,12-12 0,-11 19 0,15-21 0,0 22 0,0-20 0,0 11 0,0 1 0,0-12 0,0 12 0,0-16 0,0 7 0,0-5 0,0 6 0,0-8 0,0 16 0,0-12 0,0 11 0,0-15 0,0 0 0,0 0 0</inkml:trace>
  <inkml:trace contextRef="#ctx0" brushRef="#br1" timeOffset="51766">12400 16492 24575,'0'-25'0,"18"0"0,4-1 0,-14 2 0,1-1 0,12-3 0,5-1 0,0 2 0,2-2 0,-1 1 0,-3-11 0,1 1 0,4 18 0,-1 1 0,-9-14 0,-1 25 0,-10-8 0,23-3 0,-16-1 0,1-3 0,13-7 0,3-1 0,-2-4 0,1-3 0,-7 9 0,0-1 0,-2 1 0,3-5 0,-1 3 0,7 5 0,-5 2 0,-14-10 0,19 22 0,-27-3 0,12 15 0,-16 0 0,0 0 0,8-16 0,9 4 0,11-21 0,-1 6 0,-2 13 0,-1 0 0,0-19 0,9 5 0,-9 9 0,-20 3 0,11 16 0,1 0 0,-12-8 0,19 6 0,-21-6 0,22-7 0,-20 11 0,11-12 0,-15 16 0,0 0 0</inkml:trace>
  <inkml:trace contextRef="#ctx0" brushRef="#br1" timeOffset="54350">12630 16298 24575,'0'-19'0,"0"-13"0,0 28 0,-16-19 0,12 21 0,-11-6 0,15 8 0</inkml:trace>
  <inkml:trace contextRef="#ctx0" brushRef="#br1" timeOffset="56149">12983 15857 24575,'9'16'0,"15"-12"0,-20 19 0,27-5 0,-27-6 0,12 4 0,-16-16 0,8 15 0,-6-11 0,5 12 0,-7-16 0,0 0 0</inkml:trace>
  <inkml:trace contextRef="#ctx0" brushRef="#br1" timeOffset="57435">12894 15593 24575,'10'0'0,"14"0"0,-5 15 0,1-11 0,3 12 0,-21-8 0,6-6 0,-8 6 0,0-8 0,16 0 0,-12 0 0,11 15 0,-15-11 0,0 12 0,16 0 0,-12-12 0,12 11 0,-16-15 0,0 0 0,0 0 0</inkml:trace>
  <inkml:trace contextRef="#ctx0" brushRef="#br1" timeOffset="59767">13212 15505 24575,'0'19'0,"16"-3"0,-13-16 0,13 8 0,-16-6 0,0 6 0,0-8 0,8 15 0,-6-11 0,6 27 0,7-27 0,-11 12 0,12-16 0</inkml:trace>
  <inkml:trace contextRef="#ctx0" brushRef="#br1" timeOffset="61255">13300 15152 24575,'20'15'0,"3"-11"0,-21 12 0,6-16 0,-8 0 0,16 8 0,-12-6 0,11 6 0,-15-8 0,0 15 0,0-11 0,0 12 0,0-16 0,0 16 0,16-12 0,-12 11 0,12-15 0,-16 8 0,7-6 0,-5 6 0,6 8 0,-8-12 0,0 11 0,0-15 0</inkml:trace>
  <inkml:trace contextRef="#ctx0" brushRef="#br1" timeOffset="62399">13776 15152 24575,'0'-20'0,"0"5"0</inkml:trace>
  <inkml:trace contextRef="#ctx0" brushRef="#br1" timeOffset="63638">13741 14834 24575,'0'10'0,"16"14"0,-12-5 0,19 1 0,-21-4 0,6-9 0,8-5 0,-12 6 0,11 8 0,-15-12 0,16 27 0,-12-27 0,12 12 0,-16-16 0,0 0 0</inkml:trace>
  <inkml:trace contextRef="#ctx0" brushRef="#br1" timeOffset="64993">14006 14852 24575,'-20'0'0,"4"-8"0,8 6 0,7-6 0,-7-7 0,8 11 0,0 4 0,0 4 0,0 19 0,0-21 0,0 6 0,0-8 0</inkml:trace>
  <inkml:trace contextRef="#ctx0" brushRef="#br2" timeOffset="78590">13177 15452 24575,'-10'0'0,"-9"-13"0,-1-6 0,-12-12 0,6-5 0,-1-4 0,1 2 0,1 3 0,6 10 0,1 1 0,1-11 0,-1 7 0,-15 22 0,21-33 0,-20 35 0,28-27 0,-11 27 0,7-12 0,6 16 0,-6-8 0,8 7 0,0-7 0,-16-8 0,-3-4 0,-9-7 0,-5-6 0,14 21 0,1-19 0,10 27 0,-8-12 0,12 8 0,-27-10 0,19 7 0,-21-21 0,6 21 0,7-23 0,4 23 0,16-5 0,0 32 0,0-13 0,0 13 0,0-16 0,0 8 0,0-6 0,0 21 0,-8-19 0,7 28 0,-7-28 0,8 19 0,0-5 0,-16 9 0,12 1 0,-12-11 0,16 7 0,0-20 0,0 11 0,-15 1 0,11-12 0,-12 12 0,16-16 0,0 8 0,0-7 0,0 7 0,0-8 0,0 0 0,0-8 0,0-9 0,0-11 0,0 1 0,-8-6 0,6 21 0,-6-4 0,8 1 0,-15 3 0,11-6 0,-12-5 0,16 19 0,-15-28 0,11 28 0,-12-19 0,16 21 0,0-6 0,0-8 0,0 13 0,0-13 0,0 16 0,0 0 0,16 0 0,-12 0 0,27 0 0,-4 0 0,2 0 0,3 0 0,-4 0 0,1 0 0,13 0 0,0 0 0,-13 0 0,-1 0 0,4 0 0,-3 0 0,-2 0 0,5 0 0,-21 0 0,7 0 0,5 0 0,-19 0 0,12 0 0,-16 0 0,0 0 0</inkml:trace>
  <inkml:trace contextRef="#ctx0" brushRef="#br2" timeOffset="80358">12894 15540 24575,'0'0'0</inkml:trace>
  <inkml:trace contextRef="#ctx0" brushRef="#br2" timeOffset="82956">13088 15363 24575,'-9'0'0,"1"0"0,8 8 0,0-6 0,0 6 0,0-8 0,0 0 0,0 16 0,0-12 0,0 11 0,0-15 0,0 0 0,0-15 0,0 11 0,-16-12 0,12 16 0,-12 0 0,16 16 0,0-12 0,0 11 0,0-15 0,0 0 0,0 16 0,0-12 0,0 12 0,0-16 0,-15 0 0,11 0 0,-12 0 0,16 0 0,0 0 0,0 0 0</inkml:trace>
  <inkml:trace contextRef="#ctx0" brushRef="#br2" timeOffset="85310">13177 15469 24575,'0'20'0,"0"-4"0,0-16 0,0 15 0,0-11 0,0 20 0,0-22 0,0 6 0,0 7 0,0-11 0,0 12 0,15-16 0,-11 0 0,12 15 0,-16-11 0,16 12 0,-13-16 0,13 0 0,-16 8 0,8-6 0,-6 6 0,21 7 0,-3-11 0,0 28 0,3-28 0,-21 11 0,22-7 0,-5-6 0,1 6 0,3 8 0,-21-13 0,6 13 0,-8-16 0,16 0 0,-12 16 0,11-12 0,1 11 0,-12-7 0,12-6 0,-8 6 0,-6 8 0,21-12 0,-19 27 0,12-27 0,-1 12 0,-11-16 0,12 7 0,-16-5 0,8 6 0,-6-8 0,6 16 0,7-12 0,-11 12 0,28-1 0,-29-11 0,21 20 0,-22-22 0,21 5 0,-19 9 0,28-12 0,-28 27 0,11-27 0,-15 12 0,8-16 0,-6 8 0,6-6 0,8 21 0,-12-19 0,11 28 0,1-28 0,-12 11 0,12-7 0,-16-6 0,0 6 0</inkml:trace>
  <inkml:trace contextRef="#ctx0" brushRef="#br2" timeOffset="86951">13424 15857 24575,'0'20'0,"0"-4"0,0-9 0,0-5 0,0 22 0,0-20 0,0 12 0,0-1 0,0-11 0,0 12 0,0-16 0,0-16 0,0-3 0,0-1 0,0-4 0,0 22 0,0-5 0,0 7 0</inkml:trace>
  <inkml:trace contextRef="#ctx0" brushRef="#br2" timeOffset="88750">13212 15734 24575,'19'0'0,"-3"0"0,-16 0 0,0 0 0,8 0 0,-6 0 0,6 0 0,-8 16 0,0-13 0,15 13 0,-11-16 0,12 0 0,-16 16 0,0-12 0,-16-20 0,12 8 0,-11-23 0,15 31 0,0 0 0,0-8 0,0 6 0,0-6 0,0 8 0,0 0 0,0 8 0,0-6 0,0 6 0</inkml:trace>
  <inkml:trace contextRef="#ctx0" brushRef="#br2" timeOffset="89907">13124 15540 24575,'0'10'0,"15"13"0,-11-19 0,12 12 0,-8-16 0,-6 0 0,6-16 0,-8 4 0,0-5 0,0 9 0,0 8 0,0 0 0,0 8 0,0-6 0,0 6 0,0-8 0</inkml:trace>
  <inkml:trace contextRef="#ctx0" brushRef="#br2" timeOffset="90985">13388 15804 24575,'0'10'0,"0"14"0,0-20 0,16 11 0,-12-15 0,19 0 0,-21 0 0,6 0 0,-8 0 0,0 0 0,0 0 0</inkml:trace>
  <inkml:trace contextRef="#ctx0" brushRef="#br2" timeOffset="95392">13159 15628 24575,'0'0'0</inkml:trace>
  <inkml:trace contextRef="#ctx0" brushRef="#br0" timeOffset="102918">16669 15028 24575,'29'0'0,"1"0"0,19 0 0,-8 0 0,2 0-841,-7 0 0,1 0 841,7 0 0,0 0 0,-8 0 0,0 0 0,6 0 0,1 0 0,0 0 0,2 0 0,-10 0 0,1 0 0,1 0 0,-1 0 0,0 0 0,-1 0 108,1 0 1,-2-1 0,0 2-109,11 7 0,-1 0 165,-4-6 0,0 0-165,0 5 0,-2 2 0,-6-1 0,-1-1 0,-3-5 0,-3 0 0,2 14 0,-3-16 0,-7 0 0,11 0 0,-1 0 0,7 0 0,-7 0 0,1 0 852,5 0-852,-21 0 174,19 0-174,-27 8 0,12-14 0,-16 12 0,-16-14 0,-4-8 0,-23-3 0,6-9 0,11 12 0,1-1 0,-12-11 0,12 15 0,-1-1 0,4-3 0,-1 1 0,-7 2 0,-1 0 0,3-7 0,1-1 0,-3 3 0,-1 1 0,5 3 0,-1 2 0,-18-2 0,2 15 0,24 0 0,3 0 0,16 0 0,16 15 0,-12-11 0,11 28 0,1-28 0,11 19 0,11-6 0,9-1 0,-6-3 0,4 0 0,2 1-479,-7 0 0,1 1 0,1 1 0,0-1 479,2 1 0,1 0 0,-1-1 0,-1-1 0,4 0 0,-3-3 0,-2 3 0,-8 3 0,-2 1 0,-2-4 0,3-7 0,-5-2 0,-1 11 0,-11-16 0,-16 15 0,0-11 0,0 12 0,0-16 1916,-16 8-1916,-27-6 0,9 8 0,-4 3 0,4-4 0,-1 0 0,-2 1-330,-4 1 0,0 1 0,-1 2 330,0 3 0,1 0 0,-1 0 0,2-4 0,1 0 0,2-2 0,-5 3 0,4 0 0,10 3 0,5-3 0,5-10 0,11 12 0,7-8 0,0-14 0,0 4 0</inkml:trace>
  <inkml:trace contextRef="#ctx0" brushRef="#br1" timeOffset="111612">19544 15628 24575,'41'0'0,"-15"-7"0,3-2 0,13 7 0,4 0 0,-4-2 0,1-3 0,2 3-861,0 3 1,0 2 0,2-1 860,-8-3 0,1-2 0,0 1 0,0 0 0,8 3 0,-1 0 0,-1-1 0,-3-3 0,-2-1 0,-2 2 0,4 3 0,-3 2 0,-5-1 0,-4 0 0,-3 0 515,5 0-515,-6 0 496,1-8-496,5 6 0,-21-6 0,19 8 0,-3 0 1318,17 0-1318,-12-8 0,2 0 0,9 7 0,1-2 0,-13-6 0,1-4 0,2 4-218,9 6 1,3 3 0,-1-1 217,-4-4 0,0-1 0,1 1-820,-3 2 1,2 1 0,0 1 0,-1-1-251,6 2 1,-2-1 0,0 1 1069,0-3 0,-1 0 0,-2 1-161,-5 2 0,-3 1 0,-1-2 161,4-7 0,-1 0 0,-4 6 0,3 2 0,-2-2-1167,5-6 0,0 0 1167,6 7 0,0 2 0,0-1 0,-3 0 0,-13 0 0,0 0 0,13 0 0,3 0 30,-11 0 1,2 0 0,1 0-31,3 0 0,0 0 0,2 0 0,3 0 0,1 0 0,-1 0 0,0 0 0,-1 0 0,0 0 0,-4 0 0,0 0 0,-2 0 0,10 0 0,-2 0 0,7 0 0,-4 0 0,1 0 0,-22 0 0,-3 0 0,-6 0 3276,6 0-1417,-21 0-1265,29 0-594,-28 0 3276,19 0-2895,-5 0-381,-6 0 0,19 0 728,-19 0-728,37 0 0,-26 0 0,10 0 0,-1 0 0,-9 0 0,26 0 0,-37 0 0,4 0 0,0 0 0,-12 0 0,11 0 0,-15-15 0,0 11 0,0-12 0,0 16 0,0-8 0,0 6 0,0-6 0,0 8 0,0-15 0,0 11 0,0-12 0,-15 16 0,11 0 0,-28 0 0,5-15 0,-18 3 0,15-4 0,-1-2 0,-4 1 0,-1-1 0,-4 0 0,0-1 0,3-3 0,2 1 0,-1 7 0,3 0 0,9-3 0,3 1 0,-7 4 0,-3-3 0,27 15 0,-12 0 0,16 0 0,0 0 0,0 15 0,0 13 0,0 9 0,0-10 0,16-3 0,-12-22 0,27 6 0,-27-8 0,12 0 0,-8 0 0,-6 15 0,21-11 0,-3 12 0,7-16 0,7 0 0,1 16 0,-9-10 0,1-1 0,0 4 0,1 0 0,-1 2 0,-1 2 0,9 6 0,-2 1 0,-5-5 0,-9-7 0,-3-6 0,-16 6 0,0-8 0,0 16 0,0-12 0,0 11 0,0-15 0,0 16 0,-16-12 0,12 12 0,-27-16 0,27 8 0,-19-7 0,21 7 0,-22-8 0,5 0 0,-9 0 0,-5 16 0,5-12 0,1 12 0,-6-16 0,-3 15 0,11-13 0,-3 0 0,1 9 0,0 2 0,-4-4 0,1-1 0,-15 4 0,22 5 0,3-3 0,0-10 0,4 12 0,16-16 0,0 0 0,0 0 0</inkml:trace>
  <inkml:trace contextRef="#ctx0" brushRef="#br1" timeOffset="119701">20003 15646 24575,'-10'0'0,"-29"0"0,23 0 0,-17 0 0,25 0 0,-8 0 0,12 0 0,-11 15 0,15-11 0,0 12 0,0-16 0,0 16 0,0-12 0,15 11 0,-11-15 0,12 0 0,-16 0 0,0 0 0,0 8 0,0-6 0,0 6 0,8-8 0,-6 0 0,21 0 0,-19 0 0,12-8 0,-16 6 0,0-21 0,0 19 0,0-12 0,0 16 0,0 0 0,-16 0 0,12 0 0,-11 0 0,15 0 0,0 0 0,0 16 0,0-12 0,0 19 0,0-21 0,0 6 0,0-8 0,0-8 0,0-10 0,0 7 0,0-21 0,0 28 0,0-19 0,0 5 0,0-9 0,0-1 0,0 11 0,0 9 0,-8 8 0,6 0 0,-6 8 0,8-6 0,0 21 0,0-19 0,0 12 0,8-1 0,-6-11 0,6 20 0,7-6 0,5-7 0,0 5 0,-5-32 0,-15 5 0,0-7 0,-15-6 0,-5 20 0,0-27 0,-3 27 0,5-11 0,6 15 0,-19 0 0,27 15 0,-12-11 0,16 27 0,0-27 0,0 12 0,0-16 0,0 8 0,0-6 0,0 21 0,0-19 0,0 12 0,0-16 0,0 0 0,0-16 0,0 12 0,0-11 0,0 7 0,-7 6 0,5-22 0,-22 20 0,20-11 0,-27 15 0,27 15 0,-12-3 0,16 22 0,0-23 0,0 5 0,0-16 0</inkml:trace>
  <inkml:trace contextRef="#ctx0" brushRef="#br1" timeOffset="121707">20356 15646 24575,'0'19'0,"0"-3"0,0-16 0,15 16 0,-11-12 0,12 11 0,0-7 0,-13-6 0,21 22 0,-22-21 0,21 29 0,-3-28 0,0 11 0,-5-30 0,-30-5 0,-5 1 0,0-5 0,-3 22 0,5-21 0,7 19 0,-21-12 0,28 16 0,-11 0 0,15 0 0,0 0 0,0 16 0,0-12 0,0 19 0,0-21 0,0 22 0,0-21 0,-8 13 0,6-16 0,-6 0 0,8 0 0,0 0 0,0 16 0,0-12 0,0 11 0,0-15 0</inkml:trace>
  <inkml:trace contextRef="#ctx0" brushRef="#br1" timeOffset="124135">20338 15681 24575,'0'-20'0,"0"5"0,0 46 0,8-23 0,-6 23 0,6-31 0,7 0 0,-11 0 0,12 0 0,-16 0 0,0 0 0,0 8 0,0 10 0,0 9 0,0-7 0,0 3 0,0-21 0,0-2 0,0-2 0,0-6 0</inkml:trace>
  <inkml:trace contextRef="#ctx0" brushRef="#br1" timeOffset="128758">20655 15734 24575,'20'0'0,"-4"0"0,-16-8 0,8 6 0,-6-6 0,5 8 0,-7-15 0,0 11 0,0-12 0,0 16 0,0 0 0,0-16 0,0 12 0,0-11 0,0 15 0,0-8 0,0 6 0,0-22 0,0 20 0,0-11 0,0 15 0,0-16 0,0 12 0,0-11 0,0 7 0,0 6 0,0-6 0,0 8 0,0 8 0,0-6 0,0 6 0,0 7 0,0-11 0,0 12 0,0-32 0,0 12 0,-7-11 0,5 15 0,-22 0 0,20 0 0,-12 0 0,1 0 0,11 0 0,-12 0 0,16 15 0,0-11 0,0 12 0,0-16 0,0-16 0,16 12 0,-28-11 0,24 15 0,-28 0 0,32 0 0,-12 0 0,11 0 0,1 0 0,-12 0 0,12 15 0,-16-11 0,0 12 0,0-16 0,0 15 0,0-11 0,0 12 0,0-8 0,0-6 0,0 21 0,0-19 0,0 12 0,0-16 0,0-16 0,0 12 0,0-19 0,0 21 0,-16-22 0,12 20 0,-12-11 0,1 15 0,11 15 0,-12-11 0,16 20 0,0-6 0,0 9 0,0-7 0,0 3 0,0-21 0,16 6 0,3-8 0,1 0 0,-4 0 0,-16 0 0,8-8 0,-6 6 0,5-21 0,-7 19 0,0-12 0,0 16 0</inkml:trace>
  <inkml:trace contextRef="#ctx0" brushRef="#br1" timeOffset="131002">21044 15593 24575,'0'19'0,"0"5"0,0-22 0,0 6 0,0-8 0,0 0 0,7 0 0,-5 0 0,6 0 0,8 0 0,-12 0 0,27 0 0,-27 0 0,12 0 0,-8 0 0,-6 0 0,5-8 0,-7 6 0,0-22 0,0 20 0,0-27 0,0 19 0,-7-5 0,5 9 0,-6-8 0,-8 12 0,12-11 0,-12 15 0,1 0 0,11 0 0,-12 0 0,8 0 0,6 0 0,-5 0 0,7 15 0,0-11 0,0 20 0,0-7 0,0-5 0,0 4 0,0-16 0,0 0 0,7 0 0,-5 0 0,6 0 0,-8 0 0,16-16 0,-12 12 0,11-19 0,-15 5 0,0 6 0,0-19 0,0 27 0,-15-12 0,11 16 0,-12 16 0,16 4 0,0 7 0,0-9 0,0 5 0,0-19 0,0 12 0,0-16 0</inkml:trace>
  <inkml:trace contextRef="#ctx0" brushRef="#br1" timeOffset="133535">21537 15593 24575,'-19'0'0,"3"0"0,16 15 0,0-11 0,0 20 0,0-22 0,0 6 0,0-8 0,0 15 0,0-11 0,0 12 0,0-16 0,16 16 0,-4-12 0,21 11 0,-6-15 0,1 0 0,-11 0 0,7 0 0,-20 0 0,12 0 0,-16-15 0,0 11 0,0-12 0,0 0 0,-16 5 0,12-23 0,-20 22 0,7-3 0,5-1 0,-19 12 0,27-11 0,-12 30 0,16-11 0,0 12 0,0-1 0,0-11 0,0 20 0,0-30 0,0-4 0,0-17 0,0 7 0,0-3 0,0 5 0,0 6 0,0-19 0,0 27 0,-8-20 0,6 23 0,-21-7 0,19 8 0,-12 0 0,16 8 0,0 9 0,0 11 0,0-9 0,0-3 0,0-8 0,0-6 0,0 6 0,0 7 0,0-11 0,0 27 0,0-27 0,0 20 0,0-6 0,0-7 0,0 5 0,0 0 0,0-28 0,0 8 0</inkml:trace>
  <inkml:trace contextRef="#ctx0" brushRef="#br1" timeOffset="137840">22120 15452 24575,'0'9'0,"0"15"0,0-20 0,0 12 0,0-16 0,0 0 0,0-16 0,0 12 0,0 20 0,0-24 0,0 35 0,0-58 0,0 27 0,0-12 0,0 16 0,0-8 0,-16 7 0,12-7 0,-35 8 0,17 0 0,-13 0 0,2 0 0,21 0 0,-4 8 0,16-7 0,0 23 0,0-20 0,0 27 0,0-27 0,0 12 0,0-16 0,0 8 0,0-6 0,0 6 0,16-8 0,-12 0 0,11 0 0,-15 0 0,0-8 0,0 6 0,0-6 0,0-8 0,0 12 0,0-11 0,0-1 0,0 12 0,0-12 0,0 16 0,0 16 0,0 4 0,0 7 0,0-9 0,0-10 0,0 7 0,0-11 0,0 12 0,0-1 0,8-11 0,-6 12 0,6-32 0,-8 12 0,0-35 0,0 33 0,0-33 0,0 35 0,0 4 0,0 4 0,0 20 0,0-22 0,0 21 0,0-19 0,0 12 0,-8-16 0,14 0 0,-12 15 0,14-11 0,-8 12 0,0-16 0,-8 0 0,6 0 0,2-16 0,2 12 0,6-27 0,-8 19 0,0-5 0,0 9 0,0 8 0,0 0 0,16 0 0,-12 0 0,11 0 0,-15 0 0,16 0 0,-12 0 0,12 0 0,-16-16 0,0 12 0,0-11 0,-16 15 0,12 0 0,-12 15 0,16-11 0,0 20 0,0-7 0,0-5 0,0 4 0,0-16 0,0-16 0,0 12 0,0-19 0,0 21 0,0-6 0,0 16 0,0-6 0,0 6 0,0-8 0,0 0 0,0 0 0</inkml:trace>
  <inkml:trace contextRef="#ctx0" brushRef="#br1" timeOffset="141108">21626 15769 24575,'0'-27'0,"0"-7"0,0 23 0,0-5 0,-16 16 0,12 0 0,-27 0 0,19 0 0,-6 0 0,-5 0 0,19 0 0,-12 0 0,16 16 0,0-12 0,0 11 0,0-30 0,0 11 0,0-12 0,0 16 0</inkml:trace>
  <inkml:trace contextRef="#ctx0" brushRef="#br0" timeOffset="169752">18662 7355 24575,'0'44'0,"0"-9"0,0 6 0,0 2 0,0 5 0,0 0-820,0-9 1,0 0 0,0 1 0,0 1 753,0 4 0,0 2 0,0 0 0,0-2 66,0 6 0,0-1 0,0-2-150,0-3 1,0 0 0,0-4 149,0 6 0,0-2 459,0 7 0,0-4-459,0-19 0,0-1 0,0 15 0,0-1 0,0 7 866,0-14 1,0-4-867,0-9 0,0 25 0,0-41 1338,0 17-1338,0-23 0,0 16 0,0-12 0,0 27 0,0-19 0,0 21 0,0-21 0,0 19 0,0-27 0,0 20 0,16-22 0,-12 6 0,12-32 0,-16-5 0,0-3 0,0-5 0,0 4 0,0-3 0,0 1 0,0-9 0,0 0 0,-5 7 0,-1-2 0,1 5 0,1-13 0,-3 4 0,-2-2 0,1 7 0,1 0 0,3 1 0,1-2 0,-2-1 0,-5-5 0,-2 0 0,1-2 0,3 6 0,1-2 0,0 1 0,1 1 0,-1-5 0,1 2 0,-1-1-820,3 6 1,0-1 0,0 1 0,1 6-563,-2-2 0,2 5 1382,1-13 0,-6 20 0,8 21 0,0-22 0,0 20 0,0-11 3276,0-1-511,0 12-2765,0-12 0,0 8 0,0 7 0,0-23 0,0 4 0,0 1 0,0 3 0,8 16 0,-6 0 0,6 0 0,7 0 0,5 0 0,8 0 0,21 0 0,-22 0 0,0 0 0,22 0 0,-11 1 0,-3-2 0,-12-7 0,10 7 0,-1 0 0,-8-6 0,25 7 0,-14-16 0,2 12 0,6-12 0,-15 16 0,-5-7 0,3-1 0,0 6 0,3 0 0,9-9 0,4-2 0,5 3 0,2 2-368,-12 5 1,1 0 0,1-2 367,4-5 0,2-2 0,0 2 0,-3 5 0,1 2 0,-1 0 0,5-3 0,0-1 0,-4 2 0,1 1 0,-3 0 0,-1-4 0,-4 0 0,7 5 0,-15-13 0,5 16 0,-5 0 0,-1 0-500,6-16 500,-5 12 0,15-11 0,-6 15 0,-12 0 0,1 0 0,19-8 0,-12 7 0,3 0 0,-1-2 0,2-2 0,7-3 0,0 0 0,0 6 0,1 0 0,-11-2 0,1-2 0,-1 1-1616,13-4 1,-1 2 1615,-1 5 0,-2 0 0,-8-6 0,-2 0 207,-2 7 0,-1 2-207,-2-1 0,-1 0 0,4 0 0,-1 0 0,15 0 0,-20-3 0,1-1 0,1 3 0,-1 0 0,13-7 0,-7 7 0,1 2 0,-6-1 0,0 0 0,5 0 0,1 0 0,2 0 0,-1 0 1638,-3 0 0,-2 0-1067,-1 0 1,-1 0-572,4 0 0,-1 0 0,15 0 0,-17 0 0,3 0 0,-27 0 0,12 0 0,-9 0 0,-5 0 0,6 0 0,-8 0 0,0 0 0,0 8 0,0-6 0,0 5 0,0 9 0,0-12 0,-8 27 0,6-19 0,-5 37 0,6-23 0,2 3 0,-1 13 0,0 4 0,-1-11 0,1 0 0,1 1-217,1 2 1,1 1 0,-1 0 216,-2-2 0,0-1 0,2-2 0,10 4 0,0-3 0,-11 4 0,2-6 0,13-9 0,-16 25 0,0-22 0,0-7 0,0 4 0,0 9 0,0-4 0,0 5 0,0 1 0,0 4 0,0 0-366,0 3 1,1 0 0,-2 2 365,-4 5 0,-1 1 0,1 0 0,1-3 0,2 0 0,-4 0 0,-4-2 0,-3 0 0,3-2 0,5-9 0,3 0 0,-3-2 0,-11 17 0,1-6 0,11-12 0,-12 9 613,16-38-613,0 5 0,0-7 0,0 0 0,-8 0 0,-9-7 1132,5 5-1132,-4-6 0,0 8 0,13 0 0,-13 0 0,8 0 0,6 0 0,-6 0 0,-7-16 0,-13 12 0,0-3 0,-5-2 0,-9 1 0,-4 1 0,9 5 0,-2 1 0,-1 0-321,-6-4 0,-2-1 0,1 1 321,5 4 0,0 2 0,-1-1 0,-2 0 0,-1 0 0,0 0 0,-3 0 0,-1 0 0,2 0 0,9 0 0,1 0 0,-1 0 0,2 0 0,-2 0 0,0 0 0,3 0 0,-10 0 0,0 0 0,6 0 0,-1 0 0,3 0 0,-1 0 0,1 0-97,-11 0 1,-2 0 96,7 0 0,0 0 0,-2 0 0,0 0 0,11 0 0,0 0 0,1 0 0,-3 0 0,2 0 0,0 0 0,1 0 0,3 0 0,1 0 0,2 0 0,1 0 0,1 0 0,-1 0 0,2 0 0,-1 0 0,-19 0 0,0 0 953,2 0-953,0 0 0,6 0 101,11 0 1,1 0-102,-5 0 0,-1 7 0,-2 2 0,5 1 0,-1-1 0,-10 1 0,-2 0 0,-3 2 0,1 0 0,10-3 0,2-1 0,-1-2 0,3 0 0,-6 10 0,17-16 0,10 0 0,-8 15 0,-3-11 0,-9 12 0,-21-16 0,10 0 0,12 0 0,1 0 0,-1 0 0,11 0 0,16 8 0,-8-6 0,6 6 0,-21-8 0,3 0 0,1 0 0,3 0 0</inkml:trace>
  <inkml:trace contextRef="#ctx0" brushRef="#br0" timeOffset="172169">17463 8467 24575,'0'19'0,"0"13"0,0-21 0,0 23 0,0-23 0,0 13 0,0-22 0,0 6 0,0-8 0,-16-8 0,12-18 0,-11-19 0,13 11 0,4-2 0,-2-5 0,0 1 0,0 11 0,0 2 0,0-4 0,0 5 0,0 14 0,15-4 0,-11 1 0,12 11 0,0-12 0,-13 16 0,13 0 0,-8 0 0,-6 0 0,6 16 0,-8 11 0,0-1 0,0 1 0,0 12 0,0-5 0,0-3 0,0-7 0,0 9 0,0-10 0,0-3 0,0 0 0,0 3 0,0-21 0,0 22 0,0-21 0,0 13 0,0-32 0,15-27 0,-12 13 0,-2-4 0,7-10 0,0-1 0,-8 8 0,0 2 0,8 4 0,0 1 0,-7 3 0,2 3 0,12 3 0,-15-3 0,0 24 0,0 0 0,8 0 0,-6 0 0,6 16 0,-8-4 0,0 5 0,16 7 0,-12 3 0,11 10 0,1 7 0,-12-25 0,12 5 0,-16-7 0,7 11 0,-5-1 0,22 7 0,-20-7 0,27 0 0,-27 7 0,20-15 0,-23 15 0,7-23 0,-8 21 0,0-28 0,0 11 0,0-15 0,0 0 0</inkml:trace>
  <inkml:trace contextRef="#ctx0" brushRef="#br0" timeOffset="174552">17075 8378 24575,'0'20'0,"0"11"0,0-19 0,0 22 0,15-7 0,-11 0 0,12 7 0,-16-15 0,0-1 0,16 5 0,-12-3 0,11 0 0,-15 3 0,0-21 0,0 6 0,0-8 0,0 0 0,0-8 0,8-10 0,-6-17 0,2 6 0,0-3 0,-4 4 0,0 0 0,0-3 0,0 1 0,0-13 0,0 15 0,0 11 0,0-7 0,0 20 0,0-11 0,0-1 0,0 12 0,0-12 0,16 8 0,-12 6 0,11-5 0,-15-9 0,0 12 0,16-12 0,-12 16 0,12 0 0,-16 0 0,0 0 0,7 0 0,-5 0 0,6 0 0,-8 0 0,16 0 0,-12 0 0,11 16 0,-15-12 0,16 19 0,-12-21 0,12 22 0,-16-20 0,8 12 0,-6-16 0,5 15 0,-7-11 0,0 12 0,0-8 0,0-6 0,0 5 0,16 9 0,-12-12 0,27 27 0,-19-19 0,21 22 0,-5-23 0,-7 5 0,1 0 0,15-5 0,-9 7 0,-5-10 0,-21-8 0,6 16 0,-8-13 0,16 13 0,-12-16 0,11 0 0,-15 8 0,0-6 0,0 6 0</inkml:trace>
  <inkml:trace contextRef="#ctx0" brushRef="#br0" timeOffset="177324">20744 6385 24575,'0'49'0,"1"-20"0,-2-3 0,-15-6 0,12 7 0,-12 7 0,16-23 0,0 21 0,0-28 0,0 19 0,0-21 0,0 22 0,-7-21 0,5 21 0,-6-6 0,8-7 0,0 21 0,0-28 0,0 11 0,0-30 0,0-13 0,0-17 0,0 12 0,0-2 0,-1 2 0,2 1 0,3-4 0,0 1 0,-4 8 0,2 1 0,5-9 0,9 17 0,-12 11 0,12 7 0,-16-16 0,0 12 0,15-12 0,-11 16 0,12 0 0,-16 0 0,8 0 0,-6 0 0,21 0 0,-19 16 0,12-12 0,0 19 0,-13-21 0,13 22 0,-16-20 0,0 12 0,0-1 0,0-11 0,0 20 0,0-7 0,0-5 0,0 19 0,0-27 0,0 20 0,0-6 0,0 9 0,0 0 0,0 7 0,0-23 0,0 13 0,0-22 0,0 21 0,0-19 0,0 28 0,0-28 0,0 11 0,0-15 0,0 8 0,0-6 0,0 6 0,0-8 0,0 16 0,8-12 0,-6 11 0,6-15 0,7 0 0,-11 0 0,12 0 0,0 0 0,-12 0 0,19 0 0,-5-15 0,-6-13 0,3 7 0,-15-3 0</inkml:trace>
  <inkml:trace contextRef="#ctx0" brushRef="#br0" timeOffset="181441">21185 10001 24575,'0'41'0,"0"-11"0,0 3 0,0 7 0,0 2 0,0 7 0,0-2 0,0-5 0,0-3 0,1-11 0,-2-1 0,-7-1 0,0-3 0,4-4 0,-12-1 0,16-18 0,0-18 0,0 7 0,0-13 0,0-9 0,0 17 0,0-23 0,0 37 0,0-22 0,16 5 0,-12-9 0,8 4 0,-1-1 0,-9 2 0,8-11 0,4 3 0,6 15 0,-1-23 0,5 37 0,-7-21 0,11 19 0,-1-12 0,-9 16 0,-10 0 0,7 0 0,13 0 0,9 16 0,-12 4 0,1 3 0,1 0 0,-1 3 0,-7 1 0,-2 3 0,2-3 0,8 2 0,-1-1 0,-11 3 0,-3-1 0,4 13 0,-16-23 0,0 3 0,0-21 0,0 6 0,0 8 0,0-13 0,0 13 0,0-16 0,-16 8 0,12-6 0,-11 6 0,15-8 0,-16 0 0,12-8 0,-12-10 0,16-1 0,0-15 0,0 7 0,16 0 0,-12 9 0,12-21 0,-1 23 0,-11-33 0,20 22 0,-22-17 0,21 7 0,-19 2 0,27 2 0,-27 21 0,12-4 0,-16 16 0,8 0 0,-6 0 0,37 0 0,-31 16 0,31-4 0,-21 21 0,-7-6 0,21 1 0,-28 5 0,11-21 0,-15 19 0,0-19 0,0 6 0,0 5 0,0-3 0,-15 7 0,11 7 0,-28-7 0,29 0 0,-21 15 0,22-13 0,-21-2 0,19 5 0,-36-21 0,35 7 0,-19-10 0</inkml:trace>
  <inkml:trace contextRef="#ctx0" brushRef="#br0" timeOffset="183303">22649 9966 24575,'-14'22'0,"0"-1"0,-3 1 0,4 3 0,2-3 0,7-16 0,-12 12 0,1 3 0,11-2 0,-12 1 0,8 3 0,6-21 0,-5 22 0,-9-4 0,12-1 0,-12 5 0,16-22 0,0 21 0,0-19 0,0 27 0,0-27 0,16 12 0,-12-16 0,12 0 0,-9 0 0,-5 8 0,22-6 0,-5 6 0,1-8 0,4 15 0,-7-11 0,11 28 0,15-28 0,-22 11 0,19-15 0,-29 8 0,7-6 0,5 6 0,-19-8 0,12 0 0,-16 0 0,16 0 0,-12 0 0,11 0 0,-15 0 0,0 0 0</inkml:trace>
  <inkml:trace contextRef="#ctx0" brushRef="#br0" timeOffset="185519">22966 10054 24575,'-22'14'0,"-1"0"0,-3 2 0,1 1 0,-12 10 0,2 1 0,17-11 0,10-9 0,-8 8 0,13-12 0,-13 12 0,16-1 0,-16-11 0,12 12 0,-11-16 0,15 0 0,0 8 0,-8-6 0,6 5 0,-6-7 0,8 0 0,8 0 0,-6 0 0,6 0 0,7 0 0,5 0 0,7 0 0,-9 0 0,5 0 0,-3 0 0,7 0 0,-9 0 0,6 16 0,-13-12 0,23 12 0,-23-1 0,21-11 0,-20 12 0,5-8 0,7-6 0,-20 6 0,11-8 0,-15 0 0</inkml:trace>
  <inkml:trace contextRef="#ctx0" brushRef="#br0" timeOffset="187785">23372 10089 24575,'0'42'0,"0"-16"0,0 2 0,0 4 0,0 1 0,0 2 0,0-1 0,0 11 0,0-2 0,0-23 0,0 3 0,0-5 0,0-7 0,0 5 0,0-16 0,0 0 0,0-16 0,0 5 0,0-7 0,0-5 0,0 19 0,0-28 0,0 21 0,0-23 0,0-1 0,0 9 0,0-1 0,0-12 0,0 5 0,0 3 0,0 8 0,7-10 0,2 1 0,-6 8 0,13-9 0,0 10 0,-12 19 0,11-12 0,-15 16 0,0 0 0,8 0 0,-6 0 0,6 0 0,8 0 0,-12 16 0,27-5 0,-4 23 0,-5 1 0,-2-17 0,-1 1 0,-7 24 0,6-23 0,-11 3 0,-7-21 0,0 6 0,0-8 0,0 16 0,0-12 0,0 12 0,0-1 0,0-11 0,0 12 0,0-8 0,0 9 0,0 11 0,0-1 0,0-9 0,0 5 0,0-19 0,0 28 0,0-28 0,0 19 0,0-21 0,0 6 0,0-8 0,0 16 0,0-13 0,0 13 0</inkml:trace>
  <inkml:trace contextRef="#ctx0" brushRef="#br0" timeOffset="190520">22772 11024 24575,'26'0'0,"-2"10"0,3 4 0,4-1 0,2 3 0,-2 4 0,2 4 0,-1 1-462,-1-2 0,-1 1 0,-1 1 462,1 4 0,-1 1 0,1 0 0,0-3 0,0 0 0,-4-1 0,-5 2 0,-1-1 225,7-1 1,-7-3-226,-18-11 230,6 3-230,-8-15 0,0 0 0,0 16 705,16-12-705,-13 19 0,13-21 0,0 22 0,-12-20 0,11 11 0,-15-15 0,0 0 0,0-15 0,0 11 0,0-12 0,0 16 0,0-8 0,0-9 0,0-11 0,-15 9 0,11-5 0,-28-9 0,29 9 0,-9 0 0,0-1 0,10-2 0,-6-1 0,-7 11 0,11-7 0,-12 20 0,16-11 0,0 15 0,0 15 0,0-3 0,0 21 0,0 3 0,0 1 0,0 6 0,0-16 0,16 7 0,-12-22 0,11 19 0,-15-19 0,0 5 0,0-9 0,8 8 0,-6-12 0,6 11 0,-8-15 0,0 16 0,0-12 0,0 12 0,0-16 0,-8 0 0,6 0 0,-21 8 0,3-7 0,-23 7 0,-2-8 0,15 0 0,-1 0 0,3 0 0,1 0 0,0-1 0,1 2 0,-1 7 0,3 0 0,3-4 0,-3 12 0,24-16 0,0 0 0</inkml:trace>
  <inkml:trace contextRef="#ctx0" brushRef="#br0" timeOffset="-210837.73">22031 12453 24575,'-27'-16'0,"-6"12"0,-3-19 0,-1 21 0,-6-6 0,0 8 0,6 0 0,9 0 0,5 0 0,21 8 0,-6 10 0,-8 9 0,12 0 0,-27 7 0,27-7 0,-12 16 0,8-5 0,7-13 0,0 1 0,-6 19 0,6-15 0,2 0 0,-1 10 0,0 9 0,0-38 0,0 21 0,0-28 0,0 11 0,7-15 0,-5 0 0,38 0 0,-25 0 0,34 0 0,-21 0 0,-1 0 0,6 0 0,-5 0 0,-1 0 0,7 0 0,-7 0 0,1 0 0,5 0 0,-21 0 0,3 0 0,-15-15 0,0 11 0,0-28 0,16 21 0,-12-7 0,12-6 0,-16 5 0,0-9 0,0-5 0,0-2 0,-7 8 0,-2 1 0,-11-13 0,7 14 0,-1 1 0,-4-4 0,-5 1 0,19 9 0,-28 10 0,29-7 0,-13 11 0,8 4 0,6 4 0,-6 11 0</inkml:trace>
  <inkml:trace contextRef="#ctx0" brushRef="#br0" timeOffset="-209121.73">22349 12277 24575,'0'35'0,"0"-15"0,15 3 0,-11-5 0,28 1 0,-20 15 0,5-7 0,7 0 0,-20 7 0,27-7 0,-19 1 0,3-3 0,3-1 0,9-1 0,-16 9 0,-2 1 0,15-10 0,-15 1 0,-1 1 0,4 3 0,4-1 0,-16-9 0,0-10 0,15-8 0,-11-8 0,12-25 0,-16 9 0,4-10 0,0-4 0,-3 9 0,0 1 0,2-4 0,2-1 0,3-1 0,-1 1 0,-6 6 0,2 1 0,13 7 0,0-1 0,-14-8 0,-1-1 0,15 0 0,-11 4 0,-2-1 0,-1-11 0,21-6 0,-19 15 0,12 11 0,-16 9 0</inkml:trace>
  <inkml:trace contextRef="#ctx0" brushRef="#br0" timeOffset="-205989.73">23178 12506 24575,'39'-3'0,"0"1"0,0-1 0,11 3 0,-4-2 0,-5-10 0,-5 1 0,-5 7 0,1-28 0,-32 28 0,0-11 0,0-9 0,0 18 0,-16-25 0,-12 13 0,-9 7 0,15-6 0,1 2 0,-6 11 0,-7-11 0,7 15 0,0 31 0,-7-15 0,20 11 0,1 3 0,-15-1 0,19-4 0,1 1 0,-16 11 0,5 6 0,5-21 0,0-1 0,-4 17 0,-5-3 0,19-17 0,-12 21 0,16-24 0,0 19 0,0-11 0,0-19 0,16 12 0,-4-16 0,13 0 0,7 0 0,3 0 0,2 0 0,1 0 0,1 0 0,9 0 0,-4 0 0,-5 0 0,10 0 0,-37 0 0,3 0 0,1 0 0,-4 0 0,21-16 0,-7 4 0,-1-3 0,1-23 0,5 6 0,0-2 0,-19 10 0,-2-1 0,4-10 0,-1 1 0,3-11 0,0 2 0,-12 23 0,11-3 0,-15 29 0,0-12 0,0 45 0,8-23 0,-6 17 0,-2 6 0,4-10 0,0-1 0,-4 11 0,0 3 0,0 1 0,0 0 0,0-10 0,0-2 0,0 5 0,0-3 0,0 12 0,0-2 0,0-23 0,0-20 0,0-20 0,0-7 0,0-22 0,0 25 0,0-25 0,0 24 0,0-1 0,0-5 0,0-2 0,-1 0 0,1-3 0,1 1 0,3 2 0,3 0 0,-2-1 0,-4-7 0,-2-1 0,4 3 0,13-4 0,0 2 0,-14-3 0,0 4 0,13-5 0,-15 17 0,8 13 0,-6 15 0,22 0 0,-20 0 0,27 0 0,-19 0 0,11 6 0,3 3 0,-3 3 0,10 3 0,-1 3 0,-9 18 0,11-15 0,-26 18 0,-8-19 0,0 0 0,0 3 0,0-5 0,-24 1 0,3 15 0,-15 1 0,11-17 0,1 1 0,1 24 0,-10-21 0,1-1 0,9 17 0,-1-20 0,-1-1 0,-11 16 0,-1-5 0,10-9 0,11 5 0,16-22 0,0 6 0,23-8 0,-1 0 0,3 6 0,1 3 0,11 11 0,6-1 0,-15-3 0,-11-8 0,-9-6 0,-8 6 0,16-8 0,4 0 0,7 15 0,6-11 0,-21 12 0,4-16 0</inkml:trace>
  <inkml:trace contextRef="#ctx0" brushRef="#br0" timeOffset="-204502.73">23266 13159 24575,'-47'0'0,"14"15"0,-7-11 0,25 35 0,-19-17 0,11 13 0,3-1 0,1 1 0,-5 2 0,15-12 0,1 1 0,2 1 0,0-1 0,-10 13 0,15-6 0,2-1 0,-1-9 0,0 26 0,16-37 0,-12 19 0,19-27 0,-21 20 0,22-6 0,-20 9 0,27 0 0,-19 7 0,5-7 0,7 1 0,-20 21 0,12-34 0,-16 24 0,0-37 0,0 22 0,-16-20 0,4 12 0,-21-1 0,5-11 0,1 12 0,9-16 0,10 0 0</inkml:trace>
  <inkml:trace contextRef="#ctx0" brushRef="#br0" timeOffset="-203622.73">22878 13864 24575,'34'-8'0,"1"0"0,-10 3 0,-1-1 0,19-12 0,-28 10 0,-15 8 0,0 0 0,0 0 0</inkml:trace>
  <inkml:trace contextRef="#ctx0" brushRef="#br0" timeOffset="-202269.73">23266 13547 24575,'0'41'0,"0"-11"0,0 3 0,0 3 0,0 2 0,0 2 0,0-2 0,0-9 0,0-5 0,0 4 0,0-5 0,0-21 0,0 6 0,0-8 0,0 16 0,8-12 0,-6 11 0,6 1 0,-8-12 0,15 19 0,-11-21 0,12 6 0,-16-16 0,16-9 0,-12-11 0,35 1 0,-18-6 0,15 21 0,-19-4 0,-9 16 0,8-16 0,-12 13 0,11-13 0</inkml:trace>
  <inkml:trace contextRef="#ctx0" brushRef="#br0" timeOffset="-201455.73">23195 13423 24575,'0'0'0</inkml:trace>
  <inkml:trace contextRef="#ctx0" brushRef="#br0" timeOffset="-200203.73">23707 13159 24575,'0'34'0,"0"1"0,0-1 0,0 5 0,0-1 0,0 3 0,0 2 0,0-7 0,0 2 0,0-4-610,0-5 1,0 1 609,0 9 0,0 5 0,0-6 0,0 11 0,0-11 0,0 1 199,-1-4 0,2 0-199,3-2 0,0-1 101,-4 3 0,2-1-101,10-11 0,-1-1 0,-7 21 0,12-16 619,-16 7-619,16-23 0,-12 5 0,11-16 0,-15 0 0,8 0 0,-6-16 0,6-11 0,-8-10 0,7 11 0,2 1 0,-6-13 0,13 3 0,-16 17 0,0 11 0,0 7 0,0 0 0,0 0 0</inkml:trace>
  <inkml:trace contextRef="#ctx0" brushRef="#br0" timeOffset="-199254.73">23442 13723 24575,'10'0'0,"37"0"0,-21 0 0,6-6 0,2-4 0,-6 1 0,-3-1 0,14-10 0,-12 11 0,-5 3 0,-10 6 0,4 0 0,-16 0 0,0 0 0</inkml:trace>
  <inkml:trace contextRef="#ctx0" brushRef="#br0" timeOffset="-197137.73">24077 14129 24575,'0'-28'0,"0"-5"0,-7 21 0,5-3 0,-6 15 0,8 23 0,0-17 0,0 17 0,0-23 0,0 0 0</inkml:trace>
  <inkml:trace contextRef="#ctx0" brushRef="#br0" timeOffset="-185975.73">21767 4216 24575,'0'40'0,"0"0"0,0 4 0,0-2 0,1-9 0,-2-1 0,-7 0 0,0-3 0,4 6 0,-12-2 0,16-21 0,0 19 0,0-42 0,0 7 0,0-24 0,0-5 0,0 6 0,16-17 0,-12 7 0,12 12 0,-1-1 0,-11-11 0,20 2 0,-7 1 0,11 7 0,-8 7 0,3 5 0,-21 15 0,6 0 0,-8 0 0,16 15 0,3 13 0,1 9 0,3 6 0,-21-15 0,6-11 0,-8 7 0,0-20 0,0 27 0,0-19 0,0 5 0,0 7 0,0-20 0,0 12 0,0-16 0,0-24 0,0 2 0,0-21 0,0 24 0,0-5 0,16 22 0,-12-21 0,11 19 0,1-12 0,-4 0 0,21 13 0,-5-21 0,-9 22 0,-3-6 0,-8 8 0,-6 0 0,5 0 0,9 0 0,-12 0 0,12 0 0,-1 8 0,-11-6 0,20 22 0,-22-5 0,6 1 0,-8-5 0,0-7 0,0-6 0,0 6 0,0 8 0,0-12 0,0 11 0,0 1 0,0-12 0,0 12 0,0-16 0,0 7 0,0-5 0,0 6 0,0 8 0,0-12 0,0 27 0,0-27 0,0 12 0,0-16 0,0 0 0</inkml:trace>
  <inkml:trace contextRef="#ctx0" brushRef="#br0" timeOffset="-183556.73">22613 4480 24575,'0'-10'0,"0"-29"0,0 31 0,0-31 0,0 22 0,0 5 0,0-4 0,16 16 0,-12 0 0,12 0 0,-16 0 0,15 0 0,-11 0 0,12 0 0,-8 0 0,-6 0 0,6 0 0,-8 0 0,15 0 0,-11 0 0,12 0 0,-16 0 0,16 0 0,-13 0 0,21 0 0,-6 0 0,9 0 0,-7 0 0,3 16 0,-21-12 0,22 11 0,-20-15 0,11 0 0,-15 0 0,8 0 0,-6 8 0,22-6 0,-21 6 0,13-8 0,0 0 0,-12 0 0,11 0 0,-7 0 0,-6 0 0,6 0 0,-8 0 0,0-8 0,16 6 0,-12-21 0,11 19 0,-15-28 0,0 29 0,0-21 0,0 6 0,0-9 0,0 7 0,0 5 0,0 7 0,0 6 0,0-6 0,0 8 0,0-16 0,0 12 0,-15-11 0,11 15 0,-12 0 0,8 0 0,6 0 0,-6 0 0,8 15 0,0-11 0,0 12 0</inkml:trace>
  <inkml:trace contextRef="#ctx0" brushRef="#br0" timeOffset="-181109.73">23460 3810 24575,'0'30'0,"0"1"0,8 3 0,0 2 0,-7 5 0,2-1 0,12-3 0,1-2 0,-10-4 0,0-1 0,1-3 0,3-3 0,14-3 0,-20 3 0,12-24 0,-16 0 0,0-16 0,0 12 0,0-19 0,0 21 0,0-37 0,0 23 0,0-33 0,0 22 0,0 7 0,-16-4 0,12 7 0,-12-11 0,16 1 0,0 9 0,0 10 0,0 8 0,0-15 0,16 11 0,-12-27 0,27 27 0,-19-12 0,6 16 0,-11 0 0,9 0 0,4 0 0,-1 0 0,5 0 0,-7 0 0,11 0 0,-1 0 0,7 0 0,-23 0 0,5 16 0,-16-12 0,0 11 0,0 1 0,0-12 0,0 11 0,16-7 0,-12-6 0,11 22 0,-15-5 0,8 1 0,-6 4 0,6-7 0,8 11 0,-12-9 0,11 5 0,-15-7 0,0-5 0,16 4 0,-12-16 0,12 0 0,-9 0 0,-5 0 0,22 0 0,-20-16 0,12 12 0,-16-19 0,15 21 0,-11-6 0,12-8 0,-16 12 0,0-11 0,0 15 0,0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00:47.10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8026 10319 24575,'-43'0'0,"-2"0"0,3 8 0,-8 5 0,3 5 0,9 3 0,2 3 0,-4 3-547,8-7 1,-3 0 0,-1 1 0,-2 2 0,2 1 0,1 2-1,1 3 1,1 3 0,1 2 0,1 1 0,-1 0 0,0 0 122,4-4 0,-1 0 0,1 0 1,-1 1-1,1 1 0,-1 0 0,0 1 424,1 0 0,-1 1 0,0 1 0,0 0 0,1 1 0,0 0 0,0 0 0,2-1 0,-1 3 0,2-1 0,0 1 0,1 0 0,0-1 0,1 1 0,-1 0-9,-1-1 1,0 0 0,0 0-1,1 1 1,0-1 0,2-1 0,2-1 8,-1 7 0,2-2 0,1 0 0,1-1 0,0-1-89,-5 3 1,0-1-1,1 0 1,3 0 88,6-2 0,3 0 0,1 0 0,0-2 0,-1 2 0,-1-2 0,2 1 0,-1 5 0,0 0 0,3-1 0,5 7 0,0-2 0,-3-3 0,1 2 0,0-10 0,2 2 0,5-1 0,5 2 0,6-1 0,0 1 528,-2 3 1,2 1-1,6-3-528,4-8 0,7-3 0,2-1 0,2-1 119,-4-4 1,1-2 0,1 0 0,3-1 0,3-1-120,1-2 0,2-1 0,3 0 0,2-1 0,1-1 0,1-1 0,1 0-303,-6-3 1,0 0-1,2-1 1,1-1-1,0 0 1,1 0-1,0 0 1,1-1-1,0 1 303,-5 0 0,1-1 0,1 1 0,0 0 0,0-1 0,1 1 0,0-1 0,0 0 0,0-1 0,0 0 0,-1-1-281,1-1 0,0 0 0,1-1 0,-1 0 0,0-1 0,1 0 0,-1 0 0,0 0 0,0 0 0,0-1 1,-1 1 280,3 0 0,0 0 0,0 0 0,-1 0 0,0 0 0,0-1 0,0 1 0,0-1 0,0 0 0,-1 0 0,0-1 0,0 1 0,0-1 0,-1 0 0,1 0 0,-1 0 0,0-1 0,0 1 0,1 0 0,-1 0 0,-1 0 0,0 0 0,1 0 0,-1 0 0,0 0 0,0 0 0,0 0 0,0 0 0,-1 0 0,1 0-169,0 0 0,-1 0 0,0 0 0,1 0 0,-1 0 0,0 0 0,0 0 0,0 0 0,0 0 0,-1 0 169,3 0 0,0 0 0,-1 0 0,1 1 0,-1-1 0,0 0 0,0 0 0,-1 0 0,1-1-47,3 0 0,-1-1 0,1 0 1,-1 0-1,0 0 0,0 0 1,0-1-1,0 1 47,-3 0 0,1 0 0,0 0 0,-1-1 0,0 1 0,0-1 0,-1 1 0,0-1 151,4-1 0,0 1 0,0-1 0,-1 0 0,0 0 1,-1 0-1,0-1-151,1 0 0,1 0 0,-2-1 0,0 0 0,-1 0 0,-1 1 430,3 0 0,0 0 0,-1 0 0,-2 0 0,-3-3-430,0-1 0,-3-2 0,-1-1 0,-2 1 1092,6-1 0,-3 0 0,-3-1-1079,-2-3 1,-3-3 1624,-3-6 0,-5 1-1067,-11 0 1067,2-6 0,-2-4-1544,-9 3 1,-2-1-95,3-2 0,1-3 0,-3-6-469,-5 8 1,-2-5 0,-3-3 0,-1-2 0,-1-2 0,-1 2 0,1 0 367,-1 1 1,0-1-1,-1 1 1,-1 0 0,-1-2-1,-2 0 1,-2-2 100,3 8 0,-2-2 0,-1 0 0,-1-2 0,0 0 0,-2 0 0,0 0 0,-1 0 0,-1 1 0,0 0 0,-1 2-298,-1 1 0,0 1 0,-1-1 0,0 1 0,-2 1 0,0 0 0,0 1 0,-2 0 1,0 0-1,-1 2 0,-1 0 153,-1 0 0,-2 1 1,0 0-1,-2 1 0,0 0 1,-1 1-1,0 1 0,0 0 1,-1 1-1,1 1 0,0 0 145,-2 0 0,1-1 0,-1 2 0,1 0 0,-1 1 0,0 1 0,-1 0 0,0 2 0,-2 0 0,0 2 0,2 1 0,-1 2 0,-1 1 0,0 1 0,-1 0 0,0 1 0,-1 0 0,1 2 0,0 0 0,0 0 0,1 1-298,0 1 0,0 0 1,0 1-1,0 0 0,0 1 1,1 1-1,-1 0 0,0 1 1,-1 0-1,0 0 298,-2 1 0,0 0 0,-2 1 0,1 0 0,-1 0 0,1 1 0,0 1 0,0-1 0,1 1 0,0-1 0,0 1 0,0-1 0,1 1 0,-1 0 0,2 1 0,-1-1 0,2 1 0,0 1 0,1 0 0,-6 1 0,1 0 0,0 1 0,2 1 0,0-1 0,1 1 0,1-1-118,0 0 1,1 0-1,0 0 1,2 0-1,1 0 1,0 0 117,-9 0 0,2 0 0,1 0 0,2 0 0,-6 0 0,2 0 0,3 0 0,8 0 0,3 0 0,1 0 1209,-3 0 0,4 0-1209,-13 0 3276,1 0-3035,17 0 1,9 0 0,11 0-1</inkml:trace>
  <inkml:trace contextRef="#ctx0" brushRef="#br0" timeOffset="1767">12224 9790 8191,'-20'0'0,"5"23"3276,15 22-2383,0-4 1,0 6-894,0-5 0,0 2 0,0 2 247,0-6 0,0 1 0,0 2 1,0 1-248,0-3 0,0 1 0,0 0 0,0 2 0,0-1 0,0 2 0,0 0 0,0 1 0,0 1 0,0 1 0,0 0 0,0 1 0,0 1 0,0 1 0,0-2 0,0-2 0,-1 1 0,1-3 0,-1 0 0,1 0 0,2-1 0,0 2 0,2 1 0,0-1 0,2-2 0,1-3 470,5 6 1,1-4 0,7-4-471,10-4 0,7-4 0,0-1 0,1 1 0,1-2 0,4 0 642,-9-10 0,3-1 0,2 0 0,0-1 1,0-1-643,-2-2 0,1 0 0,-1-2 0,1 0 0,2 0 0,6 1 0,1 0 0,1 0 0,0-2 0,0-2 0,-2-1 0,1-2 0,-1-1 0,0-1 0,0 1 0,2-1 0,-1 0 0,0-1 0,0 1 0,2-2 0,-6 0 0,1 0 0,0-1 0,0 0 0,-1 0 0,-1 0 0,2 0 0,-2-1 0,0 0 0,0 0 0,2-1 0,-3 1 0,1-1 0,1 0 0,0 0 0,0-1 0,0-1 0,6-2 0,-1-1 0,0-1 0,1-1 0,2 1-547,-4 1 1,1 0 0,0 0 0,1 0 0,2-1 0,0-1 500,-7 0 0,1-1 1,1-1-1,0-1 1,1 1-1,-1 0 0,1 0 1,0 1-232,1 1 1,-1 1 0,1 0 0,-1 1 0,1-1 0,1 1 0,-1-2 0,1 0 276,-2 0 0,1-1 0,0 0 0,0-1 0,1 0 0,-1 0 0,0 0 0,-1 1 0,-1 0 0,2 1 0,0 0 0,-1 0 0,-1 1 0,0-1 0,0 0 0,-1 0 0,0-1-180,3-2 1,0-1 0,-1 0 0,0-1 0,-1 1 0,-1-1-1,-1-1 180,1 1 0,-2-1 0,0 0 0,-2-1 0,-1 0 0,-1-2 60,1-2 1,-1-1 0,-2 0 0,-1-3 0,-2-1-61,5-7 0,-2-3 0,-3-2 0,-1-2 0,-6 7 0,-1-2 0,-1-1 0,-3-1 0,-2 0 0,-2-10 0,-4-2 0,-2-1 0,1-1 0,-1 7 0,2-1 0,-2-1 0,-1 0 0,-3 0 246,-5 0 1,-3 0 0,-2-1 0,-1 1 0,1-1-247,1 2 0,0 0 0,-1 0 0,-1 0 0,-2 0 0,-4-3 0,-1 0 0,-3 1 0,-1 0 0,-1 1 0,0 5 0,-2 1 0,-1 1 0,0 0 0,-2 0 0,-1-2 0,0 0 0,-2-1 0,-1 2 0,-3 2 0,-2 2 0,-2 1 0,-2 2 0,-2 0 0,-1-1 0,1 3 0,-2-2 0,-1 1 0,-1 1 0,0 2 0,-1 1 0,3 4 0,-1 2 0,-1 1 0,1 1 0,-2 1 0,1-1 0,-1 1 0,-1 0 0,0 0 0,0 2 0,0 0 0,0 2 0,-4 0 0,0 2 0,0 1 0,1 2 0,0 1 0,-7 2 0,2 3 0,0 0 0,0 0 0,1-2 0,1-1 0,1 1 0,-1 1 662,-1 2 0,1 1 1,0 0-1,0 1-662,3-1 0,0 0 0,0 0 0,0 0 0,0 0 0,0 0 0,-1 0 0,-2 0-6,0-1 1,-3 1 0,0-1 0,-1 1 0,2 2 5,1 1 0,2 1 0,-1 1 0,0 1 0,-2-1 0,7 0 0,-2-1 0,-1 1 0,0 0 0,0 1 0,2 0 0,1 1 0,-7 2 0,3 2 0,1 0 0,-1 1 0,1-1 0,-3 1 0,-1 1 0,1-1 0,0 1 0,3-2 125,1 1 0,2-1 1,0-1-1,2 2-125,3 0 0,1 1 0,0 0 0,0 0 0,-1 0 0,0 0 0,1 0 0,1 1 424,-6 3 0,2 0 0,3 4-424,4 8 0,3 3 0,-2-1 0,-3-6 0,-1-1 0,4 4 0,9 6 0,5 5 0,-1-1 0,-2-2 0,-1 0 0,2-2 659,-5 9 0,4-2-659,10-1 0,1-3 3276,-7 6-3264,16-23-832,0-5 1,0-15 0,0 0 0</inkml:trace>
  <inkml:trace contextRef="#ctx0" brushRef="#br0" timeOffset="3690">8520 9472 24575,'38'0'0,"0"0"0,1 0 0,-1 0 0,-1 0 0,3 0 0,3 0 0,1 0 0,2 0 0,2 0 0,1 0-274,-8 0 1,1 0 0,2 0 0,1 0 0,1 0 0,1 0 0,1 0 0,0 0 0,0 0 0,0 0 0,-1 0 0,0 0-1,1 0 1,0 0 0,-1 0 0,1 0 0,0 0 0,-1 0 0,2 0 0,-1 0 0,1 0 0,1 0 0,0 0 0,0 0 54,-4 0 1,1 0-1,0 0 1,0 0-1,1 0 1,1 0-1,-1 0 1,1 0-1,0 0 1,0 0 0,-1 0-1,1 0 1,-2 0-1,1 0 1,-1 0-35,3 0 1,0 0 0,0 0 0,0 1 0,-1-1 0,0 0 0,0 0 0,0 0 0,0 0 0,0 0 0,0 0 0,0 0 0,-1-1 156,1 0 0,-1 1 0,1-1 0,-1 0 0,1-1 0,-1 1 0,0 0 1,0 0-1,0-1 0,0 1 0,-1-1 0,0 1 0,0-1 96,0 1 0,1 0 0,0 0 0,0 0 0,-1 0 0,0 0 0,0 0 0,-1 0 0,-1-1 0,-1-1 0,-1 0 0,-1 0-132,9-3 0,-2 0 0,-1 0 0,-1-2 1,-1 0-1,-1 0 0,-2 0 0,-1-1 132,2 0 0,0-1 0,-2 1 0,-2-2 0,-2-1 0,-3-2 513,3-4 0,-4-3 1,-3-2-1,-3-3-513,-3-3 0,-4-2 0,-1-2 0,-2-1 0,1-1 0,-2 0 0,0-2 0,-1-1 391,-1 0 1,-1-2 0,1-1-1,-1 0 1,1-1-392,1-3 0,1 0 0,0-1 0,-2 0 0,0-1 0,-4 6 0,-2-1 0,0 1 0,0-1 0,-1 0 0,1 1 0,2-8 0,0 1 0,0 0 0,-2 0 0,-2 0 0,-5 0 0,-2 0 0,-1 0 0,-2 1 0,1 2 766,1-2 0,1 2 0,-2 1 0,-7 0-766,-4 6 0,-6-1 0,-2 1 0,-2 1 0,-1 1 0,0 2 0,-1 1 0,-3 1 0,-1 1 0,-2 0-63,-1 3 1,-3 0-1,-2 1 1,-1 1 0,0 0-1,-2 1 63,5 2 0,-1 0 0,0 1 0,-1 1 0,-1 0 0,-2 1 0,-2 1 0,1 2 0,-3 0 0,-1 2 0,-2 0 0,0 0 0,-1 2 0,1-1 0,0 1 0,1 0 0,-1 0 0,0 1 0,1 0 0,0 0 0,-1 1 0,0 0 0,-1 1 0,-2-1-295,7 3 0,-1-1 1,-1 1-1,-2-1 0,1 1 1,-1 1-1,0-1 0,1 1 1,1 0-1,0 0 0,2 1 295,-6-1 0,0 1 0,2 0 0,0 0 0,1 1 0,0 0 0,-1 0 0,0 0 0,-1 0 0,0 0 0,-1 0 0,1 0 0,-1 1 0,1 0 0,1 0 0,0 1-104,-3-1 1,0 2-1,2-1 1,-1 1 0,0 0-1,1 0 1,-1-1 103,0 0 0,-1 0 0,0-1 0,0 1 0,1-1 0,1 1 0,1-1 0,-1 1 0,2 0 0,1-1 0,0 1 0,0 0 0,0 0-55,-2 0 0,1 0 0,-1 0 0,1-1 1,2 1-1,1-1 55,-6-1 0,2-1 0,1 0 0,0 0 171,-2-2 1,-1 0-1,1-1 1,1 0-172,2 0 0,0 0 0,1-1 0,1-1 0,6-1 0,0-2 0,2 0 0,-1 1 0,-7 0 0,-1 2 0,2 0 0,4 0 0,2-1 0,-2 2 1041,1 0 0,-1 1 1,-2 0-1042,4 2 0,-1 0 0,-1 0 0,0 1 0,-1 0 0,0 2 0,-1 0 0,-3 0 0,-1 1 0,-3 1 0,-1 0 0,1 1 0,2 1 0,0 1 0,2 1 0,1 0 0,-3 1 356,2-1 1,-2 0 0,0 1 0,0 1 0,4 3-357,1 3 0,3 2 0,0 2 0,0 1 0,-3-1 0,0 2 0,0 0 0,1 2 0,1 2 0,0 2 0,0 1 0,1 1 0,-1 1 0,1 1 0,0 0 0,0 0 0,3-1 0,1-1 0,0 1 0,0 1 0,-1 3 0,0 1 0,1 1 0,3 1 0,4-2 0,3 0 0,1 1 0,1 1 0,-2 4 0,0 0 0,2 2 0,3 1 0,4 4 0,2 1 0,2 1 0,1 0 0,1 1 0,1 1 0,0 1 0,2-1 0,0-1 0,0 0 0,2 0 0,0 2 0,2-4 0,0 1 0,0 1 0,2-2 0,1-1 0,2-1 0,2-2 0,0-1 0,2 2 0,0 7 0,1 1 0,3-1 0,4-5 0,2-9 0,2-2 0,4-3 0,2 0 0,7 3 0,4-2 0,4 0 0,3-1-239,-10-8 0,2 0 1,2-1-1,1 0 0,2 0 1,-1-1-1,0-1 239,1 1 0,0-1 0,1-1 0,0 0 0,1 0 0,1 0 0,1 0 0,-2-1 0,2 1 0,0 0 0,2 1 0,0-1 0,0-1 0,0 0 0,0-1 0,-1-2 0,1-1 0,1-1 0,-1-1 0,0-1 0,0 0 0,0-1 0,0 1 0,-1-1 0,-1 1 0,-1 1 0,1-1 0,-1 0 0,0 0 0,0-1 0,-1-1 0,-1-1 33,8 0 1,0-2-1,-1-1 1,-1-1-1,-1-1 1,-3 1-34,8 0 0,-2-1 0,-3-1 0,-4-3 0,-1-6 0,-3-2 0,-4-3 0,3-4 0,-8-3 0,-4-16 0,-18 13 0</inkml:trace>
  <inkml:trace contextRef="#ctx0" brushRef="#br0" timeOffset="6217">17516 12347 24575,'-35'0'0,"1"0"0,-11 0 0,-6 0 0,12 0 0,-3 0 0,-3 0 0,-1 0-656,0 0 1,-1 0-1,-1 0 1,-2 0 0,0 0 108,2 0 1,0 0 0,-2 0 0,0 0 0,0 0 0,0 0 162,4 1 0,0 0 0,-1-1 0,0 2 0,0-1 0,0 0 0,1 1 384,1 0 0,0-1 0,1 1 0,-1 0 0,1 1 0,0 0 0,2 2 0,-3 1 0,1 2 0,0 0 0,1 1 0,1 1 0,-1 0 31,0-1 1,0 1-1,1 0 1,0 0 0,1 2-1,3 1-31,-8 7 0,4 3 0,0 0 0,0 0-240,5-6 1,0-1 0,0 1 0,1 1 0,2 2 239,-3 6 0,1 3 0,2 0 0,-2-2 0,1-3 0,-1-2 0,0 1 0,2 3 357,2 4 1,2 3 0,0 0 0,-1-2-358,0-7 0,0-2 0,1 0 0,0 2 0,3 3 0,0 1 0,1 0 0,-2 1 0,-5 1 0,-2 1 0,-1-1 0,3 0 0,-3 5 0,2-2 0,0 3 0,7-5 0,0 2 0,1 0 0,2-2 947,1-1 0,3-1 1,3 2-948,4 5 0,5 1 0,1 1 0,1-2 0,0-1 0,3 2 0,1 6 0,3 1 0,0 0 354,-3 1 1,1-1 0,4 1-355,7-1 0,4 0 0,1 1 0,-3 2 0,0 0 0,5-2 0,3-11 0,5-1 0,0-1 0,-1 2-274,-3 5 0,-1 1 1,0 1-1,1-4 274,2-5 0,2-2 0,0-1 0,-2 2 0,0 4 0,-2 2 0,0-1 0,3-1-35,0-5 1,2-1-1,1-1 1,-1 0 34,2 3 0,1 1 0,0-1 0,1 1 0,-2-4 0,1 0 0,0 1 0,2-2 0,1 0 0,2-1 0,0-1 0,2-1 0,3 1 0,2 0 0,-7-4 0,3 1 0,2 0 0,1 0 0,1 1 0,1-1 0,-1 0 0,0-1 0,-1-2-410,0 1 0,0-2 1,-1-1-1,0 0 1,0-1-1,1 1 0,1 0 1,2 1 358,0-1 0,1 1 1,1 1-1,2 0 0,0 0 1,0-1-1,0 0 0,-1 0 1,-1-1-1,-1-2 51,2 1 0,-2-2 0,-1 0 0,0-1 0,0 0 0,1-1 0,1 0 0,2 0 0,-5-2 0,1-1 0,2 1 0,1-1 0,1 0 0,0-1 0,-1 1 0,0-1 0,0 0 0,-3 0 0,0 0 0,4 1 0,-2 0 0,-2-1 0,0 0 0,0 0 0,0 0 0,2-1 0,0 1 0,3-2 0,1 1 0,2-1 0,0 0 0,0 0 0,-1 0 0,-1-1 0,-2-1 0,-4 0-194,12 1 1,-5-1 0,-2 0-1,0-1 1,0-1 193,1 0 0,0 0 0,-1 0 0,1-1 0,-1 0 0,0-1 0,-1 1 0,0-2 0,0 1 0,1 0 2,-4 0 0,0 0 0,0 0 0,1 1 1,-1-2-1,0 1-2,-2-1 0,0 1 0,-1-1 0,0-1 0,2 1 0,1-2 0,1 0 0,3-1 0,0-1 0,1 0 0,0 0 0,-2-1 0,-2 1 0,-2-1 0,-2 0 0,0 1 0,-1-2 0,0 0 0,2-1 0,0-1 0,1-1 0,1-1 0,0-1 0,0 1 0,-2-1 0,-1 0 0,6-2 0,-2 0 0,-2 0 0,0-1 0,0 0 0,-1-2 0,0 0 0,-1-1 0,-1 0 0,-1-1 4,7-2 1,-1 0 0,-2-2 0,0 0-5,-4 1 0,-2-1 0,0-2 0,-1-1 0,-1-1 0,-1-1 0,-1-3 0,-4-4-56,-6-4 0,-3-3 0,-3-5 0,0-2 0,-2-4 56,-4 12 0,0-2 0,-1-3 0,-1-1 0,0-2 0,-1 0 0,-1-1 0,-1 0 0,-1 0-184,-1 6 0,0 0 1,-2-1-1,0 0 1,0 0-1,-1-1 1,-1 0-1,0 0 1,0-1-1,-1 0 1,-1 0 183,0 1 0,0-2 0,-1-1 0,-1 0 0,0 0 0,-1-1 0,1 1 0,-1 0 0,-1 1 0,1 1 0,0 1 0,-1 2-66,0-4 0,1 1 1,0 1-1,-1 1 1,0 1-1,-1 0 1,-1 1-1,-1 1 0,-2-1 66,-2-1 0,-1-1 0,-2 1 0,-1 0 0,-1 2 0,0 1 0,0 2 0,-1 1-79,-4-7 0,-1 4 0,-1 1 0,-1 2 0,-1 0 79,-2 0 0,-2 1 0,-1 1 0,-2 2 0,-1 3 0,-1 4 0,-2 3 0,-1 2 0,-1 2 0,1 1 0,-7 0 0,0 3 0,-1 2 0,-2 3 0,5 3 0,-1 2 0,-2 2 0,2-1 0,0 0 0,-4-3 0,2-1 0,-1 1 0,0 2 498,0 3 1,-1 4-1,1-1 1,1-2-499,7-3 0,0-1 0,1-1 0,2 1 1092,-9 1 0,2-1 0,0 0-957,5-3 1,1 0 0,0-1-136,0 1 0,0-1 0,2 2 0,-10-1 0,2 0 0,-4-3 0,0 1 0,14 8 0,0 3 0,-2-1 0,-6-5 0,-2 0 0,-1 2 541,8 6 1,-1 3 0,-1 0 0,0-1-542,-8-3 0,-1-1 0,-1 1 0,1 1 0,1 2 0,0 3 0,0-1 0,-1 0 0,7-2 0,-1-1 0,0 0 0,0 1 0,0 0 0,-1 1 0,0 0 0,1 1 0,-1 0 0,2-1 0,-5 1 0,0-1 0,1-1 0,0 1 0,-4 0 0,-1-1 0,2 0 0,7-1 0,-2-3 0,5 0 0,3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03:02.75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6121 6068 24575,'-20'27'0,"5"-9"0,15 5 0,0 5 0,0 1 0,0 3-574,0-1 1,0 2 573,0 9 0,0 2 0,0-3 0,0 3 0,0-1 0,0-5 0,0 0 0,0 2-1093,0 8 1,0 2 0,0-2 881,0-6 0,0-2 0,0 0 211,0-1 0,0-1 0,0 1 0,0-1 0,0 1 0,0-1 0,0 2 0,0 0 0,0 2-346,-1-3 1,0 2 0,1 0 0,2 0 345,3-1 0,2-1 0,2 0 0,1 2 0,1 1 0,0 1 0,3 2 0,2-1 0,3-2-492,0-7 1,3 0 0,2-1 0,2 0 0,2-1 0,2 0 491,0-2 0,2 0 0,2 0 0,1 0 0,2-1 0,1 0 0,1-1-365,-4-3 1,2 1 0,0-1 0,2 0 0,0-1 0,2 1 0,0-2 0,0 0 0,1 0 357,0-2 0,1-1 0,0 0 0,2-1 0,-1 0 0,2-1 0,-1 0 0,1 0 0,0 0 0,-1-1-109,1-1 0,0 1 0,0-1 0,1-1 0,0 0 0,-1 0 1,1 0-1,0-1 0,1 0 0,-1-1 116,0 1 0,1-1 0,0 0 0,0 0 0,1-1 0,-1 0 0,0-1 0,0 0 0,0-1 0,0-1 0,-3-2 0,0 0 0,0 0 0,0-1 0,0-1 0,0 0 0,-1-1 0,1 1 0,0-1 0,0 0-171,4 1 1,0 0-1,1-1 1,-1 0-1,0 0 1,0 0 0,1-1-1,-1 0 1,0-1 170,-1 1 0,0-2 0,0 1 0,1-1 0,-1 0 0,0-1 0,0 0 0,0 0 0,0-1 0,0 0 0,0 0 0,0-1 0,0 0 0,0-1 0,0 0 0,-1 0 0,0-2 0,0 0-29,3-1 0,0-1 0,0-1 0,-1 0 0,0-1 0,-1-1 0,0 1 0,0 0 29,-3 0 0,-1 0 0,0 1 0,0-1 0,-1-1 0,0 1 0,-1-2 0,0-1 173,2-2 1,0-1 0,-1-1 0,0-1-1,-2 1 1,0-1 0,-1 1-174,7-3 0,-2 1 0,-2-1 0,1 0 0,-2 1 448,-2 1 0,0 0 0,-1 0 0,-1 0 0,-3 0-448,1-3 0,-2-1 0,-1 0 0,0 0 1020,8-5 1,-1-1 0,-2-1-1021,-7 2 0,-3-1 0,1-4 0,3-3 0,1-5 0,-1-1 0,-1-1 0,-5 0 0,-2-1 0,-1-1 0,2-2 146,-3 7 0,1-1 0,1-2 0,-1 0 0,0-1 0,-3 0-146,-3 1 0,-1-1 0,-1 0 0,-1-1 0,0 1 0,0-1 0,1-2 0,0 1 0,1-2 0,-2 1 0,1 0 0,-2-1 0,0 1 0,0 0 0,0 0 0,-2 0 0,0-1 0,-1 0 0,-2-2 0,-1-1 0,0-1 0,-2 1 0,0 0 0,0 0 0,0 1 0,1 1 0,-1 0 0,-1 0 0,-1 0 0,-2 0 0,-2 0 0,0 0 0,-1-1 0,-2 1 0,-3 1 0,-2 1 0,-3 2 0,-1 1 0,-4 1 0,0 1 0,-3 0 0,-1 1 0,-2-2 0,-3 1 0,-1 0 0,-2 1 0,0 2 0,-2 2 0,-3 1 0,-3 2 0,0 2 0,-2 1 0,0 0-179,-1 1 1,-1 0 0,-1 2-1,1 0 1,1 2 178,0 0 0,1 1 0,0 2 0,-1 1-515,-3 1 0,-1 2 0,-1 1 0,0-1 515,7 2 0,0-1 0,0 1 0,-2 0 0,0 1 0,-4-1 0,-1 2 0,-1 0 0,0 1 0,0-1-208,-2-1 1,0 1-1,-1 0 1,1 0 0,0 0 207,1 1 0,1 0 0,-1 0 0,1 0 0,-1 0 0,5 1 0,0 0 0,0-1 0,0 1 0,0 0 0,3 0 0,-11-1 0,3-1 0,0 1 0,-1 0 159,7 2 0,-1 0 0,0 0 0,0 0 0,1 2-159,-5 1 0,1 0 0,0 2 0,-3 1 0,8 1 0,-1 1 0,-2 0 0,0 1 0,-2 1 0,0 2-102,-1 0 0,0 1 1,-2 1-1,0 2 1,-2 0-1,1 1 1,-1 1 101,6 0 0,0 0 0,0 2 0,-2 0 0,1 1 0,0 0 0,-1 1 0,0 0 0,0 1-80,3-1 1,-1 1 0,-1 0 0,1 1-1,-1 0 1,1 1 0,0 0 0,0 0 0,0 1-1,0 0 80,1 0 0,0 1 0,0 0 0,0 0 0,0 1 0,1 1 0,0-1 0,1 1 0,0-1 0,1 1 0,-5 3 0,0 0 0,2 1 0,0 0 0,1 0 0,0-1 0,0 0 0,1-1 7,-2 0 1,0-1 0,1 0 0,0-1 0,1 0 0,2 0 0,1-1-8,-4 3 0,2-1 0,2-1 0,1 1 0,2-1 200,-1 2 1,2 1 0,2-2 0,2-3-201,-8-1 0,4-1 1638,4 13 0,3-3-1575,0-14-63,4 11 0,2 3 0,0-2 3276,-3 9-1001,9-10-1548,11-19 0,-12 12 1,16-16-1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03:41.6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3934 11289 24575,'0'35'0,"0"-1"0,0 1 0,2 0 0,1 0 0,0 5 0,-3-3 0,-1 6 0,0 1 0,1-1 0,4-3-730,4-1 0,3-2 1,0-1-1,-2 1 730,-4 7 0,-4 2 0,2-1 0,3-3 0,9-3 0,4-3 0,-4 0 259,-4 5 0,-2 1 1,-1-3-260,2 2 0,0-2 256,1 4 1,1-2-257,-2-4 0,-2-1 0,-3 8 0,1 0 0,11 0 0,-2 0 0,-13 1 0,0-1 0,9-4 0,1 0 0,-3 7 0,0 0 0,-1-6 0,3 0-321,3 0 0,3 3 0,1-1 321,0-8 0,1-2 0,-1 3 0,-2-3 0,-1 2 0,1 0 0,2-1 0,9 5 0,1-1 0,1 0-32,-7-5 0,0 0 1,0 0-1,0 0 32,2-2 0,1 1 0,0-1 0,1 0 0,3 4 0,1 0 0,1 0 0,1-1-471,1-1 1,2-2 0,0 0 0,1 0 470,1 0 0,1 1 0,0-1 0,2-2 0,-6-6 0,1-1 0,0-1 0,1 0 0,0-2 0,8 3 0,0-2 0,0-1 0,1 0 0,-7-2 0,0 0 0,1-1 0,0-2 0,-1-1 0,5-3 0,0-2 0,0-2 0,0 1-101,2 2 1,-1 1 0,2-1-1,2-5 101,-1-5 0,2-2 0,1-3 0,0-3 0,-1-4 0,-10-1 0,-1-3 0,0-3 0,0-1 0,-1 1 0,0 2-656,3 2 1,1 2-1,-1 0 1,-2-2 0,-3-4 539,5-9 0,-2-4 1,-6-1-1,-7-1 116,-11 0 0,-7 0 0,0-3-404,0 2 0,-1-3 1,1 0-1,0 0 404,1 1 0,2 1 0,-2-1 0,-1-2 0,-2-6 0,-4-2 0,1-1 0,2 0 0,2 9 0,3 0 0,0-1 0,-1-1 0,-1-1 0,-2 2 0,-2-2 0,0 0 0,0-2 0,0 0 0,2 0 0,1 1 0,1 0 0,1-1 0,1-1 0,-1 1 0,-1 0 0,-1 0 0,-1-4 0,-2-1 0,0 1 0,0 0 0,0 1 0,1 1-22,3-3 1,1 0 0,1 2 0,-1-1 0,0 1 21,-2 1 0,-1-1 0,0 1 0,0 1 0,1 1 0,2-4 0,1 1 0,1 1 0,0-1 0,-1 5 0,1 0 0,0-1 0,1 1 0,0 0 0,0 3 0,1 1 0,0 0 0,1 1 0,0 0 0,2-4 0,1 1 0,0 1 0,2-1 0,-2 4 0,2-1 0,0 0 0,-1 1 0,0 0 0,0-3 0,-2 0 0,1 1 0,1-2 0,-1 3 0,2-1 0,-1 0 0,0 0 0,-1 0 0,0-8 0,-2 0 0,-1 0 0,1 0 0,-2 8 0,0 0 0,0 0 0,1 1 0,-2 0-109,3-3 1,-1 1-1,0 0 1,-2 1 108,0 1 0,-2 0 0,0 1 0,0 1 1092,0-4 0,0 2 0,0 0-1049,-1 0 0,-1 1 0,2 0-43,7-8 0,1 0 0,-10 9 0,-1-2 0,4 1 0,11-2 0,5 1 0,0-1 421,-8 5 0,-1-1 1,0-1-1,3 0-421,7-4 0,1 0 0,3 0 0,-1 1 0,1 0 0,0 1 0,1 0 0,-1 0 0,2 0 0,0 0 0,0 1 0,0 1 0,-4 6 0,0 0 0,0 2 0,-1 1 596,6-5 0,-2 2 1,0 3-597,9-1 0,-3 4 596,-8 2 0,1 2-596,11 7 0,0-1 0,-12-8 0,1 1 0,0 12 0,3 4 0,1-3-208,-1-7 0,0-2 1,1 2 207,6 6 0,2 4 0,1-2 0,-5-3 0,0-1 0,2 0 0,-1 0 0,-2 0 0,0 0 0,-1 0 0,0 0 0,11-1 0,-1-1 0,0 1 0,-5 0 0,-1-1 0,-1 3 569,-4 3 0,0 1 0,-2 1-569,11 2 0,-2-2 0,-7-3 0,-1 1 0,-5 5 0,0 0 0,4-7 0,1 2 0,8 12 0,2 6 0,-8-4 0,2 1 0,1 4-505,-5 5 1,0 3 0,0 3 0,1 2 504,-3-2 0,0 2 0,1 2 0,-1 1 0,1 2-547,-3-2 1,0 2 0,0 1 0,0 1 0,0 1 0,0 1 542,-3-2 1,0 1 0,1 1 0,-1 0 0,0 1-1,-1-1 1,1 1 3,-1 0 0,0 0 0,0 1 0,0-1 0,-1 1 0,0 0 0,0 0 0,3 5 0,0 0 0,0 0 0,-2 1 0,0-1 0,-2 2 0,-2 0 0,-1 0 0,-2 2 0,0-1 0,0-1 0,1 0-245,0-5 1,1 0 0,0-1 0,0-1 0,-1 2 0,-2 0 244,-1 2 0,-3 1 0,0 0 0,0 0 0,-1 0 0,1-2-256,3 2 1,0-1 0,-1-1 0,1 0 0,0 0 255,-1 1 0,0 0 0,0 1 0,0-1 0,-1-1 0,2 6 0,0-1 0,0 0 0,0-1 84,0-2 0,0-1 0,0 0 1,1 0-85,2 1 0,0 1 0,1-1 0,-2 0 0,-3-5 0,-2-1 0,1 1 0,1 0 0,4 4 0,1 0 0,0 1 0,-1 2 0,-4-4 0,-2 2 0,1 0 0,0-1 0,0-1 0,6 3 0,1-2 0,-1 0 0,0 1 0,-3 3 0,-2 3 0,1-2 0,0-3 0,5 1 0,1-4 0,-2 1 725,-4-2 0,-1 1 0,1-1-725,2 1 0,2 0 0,-4-1 0,-6-2 0,-2-1 0,0 0 771,3-3 1,1 0-1,-2 0-771,-2 13 0,-2-2 0,-3-9 0,1-3 1053,3-5 0,-2-1-1053,-7 8 1780,0-6-1780,0 1 784,0 5-784,0-5 303,0-24-303,0 7 0,0-42 0,16 4 0,-12 5 0,11-2 0</inkml:trace>
  <inkml:trace contextRef="#ctx0" brushRef="#br0" timeOffset="3550">12894 12629 24575,'37'0'0,"-1"0"0,-6 0 0,1 0 0,2 8 0,0 0 0,-1-3 0,1 2 0,-3 7 0,2 4 0,2-1 0,7-4 0,3-2 0,0 4-820,-8 2 1,0 3 0,0 1 0,1-2 589,4-4 0,2-2 0,0 0 0,-1 2 230,-2 4 0,-1 1 0,0 0 0,2-2 0,3-3 0,3-1 0,-1-1 0,-3 0-824,0 0 1,-2 0-1,0-2 824,2-1 0,-1-2 0,1-3 0,1-3 0,1-3 0,-3 0 261,7 1 1,2 0-262,-10 0 0,5 0 0,1 0 0,-3 0 0,-5 1 0,-1-1 0,0 0 0,0-1-284,6-1 1,0-3-1,1 1 1,-1 0 283,-4 1 0,0 1 0,0-1 0,0-1 0,2-3 0,0-1 0,-1-2 0,-1 2 351,4-1 1,-2 0 0,-1-1-352,1-3 0,-1-1 0,-2-2 0,-5 3 0,-2-1 0,-2-4 0,-1-6 0,-2-5 0,-3-2 0,-3-4 0,-3-4 0,-2-3-1,-2-1 0,-1-4 0,-1-3 0,-2-2 1,-3 11 0,-2-1 0,-1-2 0,0-1 0,0-1 0,0-1-410,-1 5 0,1-1 1,0-1-1,-1-1 1,1-1-1,-1 0 0,0-1 1,0 0 370,0 0 0,-1 0 0,0-1 1,0 0-1,0-1 0,0 0 1,0 0-1,-1 0 0,1 0-244,-1 3 1,0 0 0,0 0-1,0-1 1,0 1 0,0-1-1,0 0 1,-1 1 0,0-1 0,1 0 282,-1 0 0,0-1 0,0 0 0,0 1 0,0-1 0,-1 0 0,0 0 0,0 1 0,-1 0 0,-1 1 0,-1-3 0,-1 1 0,0 0 0,0 0 0,-2 1 0,0 0 0,0 0 0,-1 1 0,-1 1-198,-1-3 1,-1 1 0,0 1 0,-1 0-1,-1 1 1,-1 0 0,0 1 0,-1 0 197,-2-3 0,-1 0 0,-1 1 0,-1 0 0,0 2 0,-1 1 0,-1 3 92,-2 1 0,-1 2 0,-1 2 0,0 1 1,1-1-1,2-1-92,-2-9 0,1-1 0,1 0 0,1 2 0,0 5 0,-6 0 0,0 5 0,4-2 962,6-5 1,5-1-1,1 9-962,-4 6 3276,16 11-1923,0 16-1353,-78-86-89,60 65 1,-1-3 0,-4-3 0,-1-3 0,-2-3 0,-2-2 0,-2-2 0,-1-2 0,-1-2-1,-1-1 1,-1-1 0,0 0 0,-1-1 0,1 0 0,-1 0 0,0 1 0,1 0 0,1 1-1,1 2 1,1 2 0,0 1 88,0-1 0,1 1 0,0 1 0,0 0 0,0 1 0,1 0 0,0 0 0,0 0 0,-1 1 0,1-1 0,-1 0 0,0-1 0,-1 0 0,0 0 0,-1-2 0,-1 0 0,-1-1 0,0-2-110,6 9 1,-1-2 0,-1-1 0,0-1-1,-1 0 1,0-1 0,-1 0 0,0-2-1,-1 1 1,0-1 0,0-1 0,-1 1 0,0-1-1,0 0 1,0 0 0,0 1 0,0-1-1,0 0 1,0 1 0,0 0 0,0 1 0,1 0-1,0 0 1,0 1 0,1 1 0,0 1-1,1 1 1,0 0 0,1 2 0,1 0 108,-8-7 1,1 1-1,0 1 1,1 0 0,0 1-1,1 1 1,0 1 0,0 0-1,1 0 1,-1 2 0,1 0-1,0 0 1,1 1-1,-1 1 1,0 1 0,1 0-1,-1 0 1,0 1-214,-8-6 0,0 1 0,0 1 0,0 1 0,1 1 1,-1 1-1,1 1 0,0 0 0,1 2 0,0 0 1,1 2-1,1 0 214,-7-3 0,0 1 0,1 1 0,1 1 0,0 2 0,1 2 0,1 2 0,1 2-85,-11-1 1,1 3 0,2 3 0,2 3 0,4 1 84,-2 2 0,4 3 0,4 1 1528,-3 1 1,7 0-1529,8 0 3276,23 0-1981,-55 0-1295,16 1 0,-6-1 0,-2-1 525,7-1 1,-1-2 0,-2 0 0,-4-1-526,8 0 0,-3 0 0,-2 0 0,-2-1 0,0-1 0,-1 0 0,-1-1-365,6 0 1,-1-1 0,-1 0 0,-1-1 0,0 0 0,0 0 0,-1-1 0,-1 0 0,1 0 237,-1 0 0,0 0 1,0-1-1,-1 0 1,0 0-1,-1 0 1,0 0-1,0 0 1,-1 0-1,0 1-147,4 1 1,0 0 0,-1 0 0,0 0 0,0 0 0,-1 0 0,1 0 0,-1 0 0,1 1 0,0-1 0,0 1 0,1-1 228,-1 0 1,1 0 0,-1-1 0,1 1 0,0-1 0,0 1 0,1 0 0,-1 1-1,1 1 1,0 0 0,0 1 44,-1 1 0,0 2 0,0 0 0,0 0 0,0 1 0,1 1 0,0 0 0,1 0 0,0 0 0,2 0-195,-11-1 1,2 0-1,0 0 1,1 0 0,1 1-1,1 2 1,1 2 194,-2 2 0,0 2 0,2 1 0,1 2 0,2 0 0,2-1 258,-2 3 1,3 0 0,2 0-1,3 1-258,-2 3 0,3 1 0,4-2 1638,5 1 0,1-2-1530,-4-3 1,-3 0 0,-3 1-109,-2 3 0,-2 2 0,-3 2 0,-1 1 269,7-2 0,-1 1 1,-1 1-1,-1 1 1,-1 1-1,1 1-269,0 1 0,-1 1 0,0 1 0,-1 0 0,1 2 0,0 0 0,0 1 0,3-2 0,1 1 0,0 1 0,1 1 0,-1 0 0,0 0 0,0 1 0,0-1 0,1-1 0,1 0 0,-1 1 0,0-1 0,0 1 0,0 0 0,1 0 0,0 0 0,1-1 0,-6 5 0,2 0 0,0 0 0,0-1 0,1 1 0,0-1 0,-1 1 0,0 1 0,-1 0 0,0 0 0,1 0 0,0-1 0,2-1 0,2-2 0,0 1 0,1-2 0,2 0 0,1-1 0,0 1 0,-5 7 0,1 1 0,1-1 0,0 0 419,3-7 0,1 0 0,0-1 1,1 1-420,-4 10 0,2 0 0,-1-1 0,-2-2 0,0-1 0,0 0 121,4-3 1,1 1 0,2-2-122,0 3 0,3-4 0,1-8 0,3-1 0,0 19 0,-1-11 0,-5 4 0,0 5 16,5-1 0,0 2 0,0 5 1,0 8-17,7-15 0,0 5 0,0 4 0,0 3 0,0 2 0,0 2 0,0 0 0,0 0 0,1-1 0,-1-2 0,2-3-365,-2 2 1,1-2 0,0-1 0,0 0 0,1-1 0,-1 1 0,1 1 0,1 1 0,0 2 294,1-5 1,0 3-1,1 2 1,0 1-1,0 0 1,0 1-1,1-1 1,-1-1-1,1-1 1,1-1-1,-1-3 1,1-3 69,-2 14 0,1-3 0,0-3 0,0-2 0,2-2 0,0-2 0,1 7 0,0-3 0,2-2 0,0 0-108,1-5 1,1 0-1,-1-1 1,-1-2 107,-4 4 0,-1-2 0,1 0 0,4 4 0,0 1 0,-1-3 0,-5 3 0,-1-2 0,-1-1 0,2 1 0,6 1 0,-2 0 792,-9-6 1,1 0-793,9 8 0,2 0 0,-4-10 0,0-1 1638,-4 9 0,0 0-1066,6-3 0,0 0-195,-6 7 0,1-2-377,6-4 0,2-3 0,-1-11 0,0 1 0,0 10 0,0 2 0,-8-2 0,0 2-100,4 5 1,1 4 0,-2 3 99,-1-12 0,-1 2 0,0 1 0,-1 2 0,3 0-290,1-3 1,2 1 0,1 1-1,-1 1 1,1-1 0,-1 0 289,-1 0 0,0 0 0,0 0 0,-1 0 0,2 0 0,1 1 0,2-3 0,1 1 0,0 1 0,1 0 0,0-2 0,0-1 0,-1-4-110,-1 5 0,-1-4 0,1-1 0,1 0 110,2 8 0,1 2 0,2-4 0,0-11 0,11-2 0,-6 1 0,4-32 0</inkml:trace>
  <inkml:trace contextRef="#ctx0" brushRef="#br1" timeOffset="13049">9578 12224 24575,'0'-34'0,"0"1"0,-3-4 0,-3-4 0,0-2 0,-1 2 0,1-1 0,-2-2 0,1-2-656,0 1 1,0-2-1,-1-2 1,0 1 0,1 0 211,-1 3 1,1 0-1,-1 0 1,2 0 0,0 0 443,1-4 0,1 0 0,0 0 0,2 0 0,-1 2-138,0-4 0,1 1 1,0 1-1,1 1 138,1-1 0,0 0 0,0 1 0,0 2 240,0-4 0,0 3 1,0 0-241,0 6 0,0 0 0,0 2 0,0-10 0,0 2-46,0 3 1,0 0 45,0 0 0,0 0 0,1 10 0,1-1 0,3 0 0,4-4 0,3 0 0,0 1 0,0 1 0,1 0 0,1 1 0,4 3 0,0 2 0,-1-1 0,3-11 0,-4 2 1273,-7 8 1,-1 1-1274,5-3 0,-2 0 0,-10 8 0,2 1 0,13 0 0,-1 1 0,-11-12 0,12 1 0,-16 3 1972,0 6-1972,0 7 774,0-4-774,0 23 122,0-7-122,0-8 0,0 12 0,0-12 0,0 16 0,0-15 0,0 11 0,0-12 0,0 16 0,0-8 0,0 6 0,0-5 0,8-9 0,25-4 0,-4 10 0,5 1 0,6-1 0,2 4 0,7 5 0,-2 2 0,-14-1 0,-1 0 0,2-1 0,-2 2 0,5 15 0,-14-5 0,-2 5 0,-7 9 0,-1 3 0,10 6 0,3 3 0,-8-9 0,0 2 0,1 0-470,2-2 1,1-1-1,0 0 470,8 13 0,0-2 0,-5-10 0,1-3 0,4 2 0,1-3 0,-3-5 0,1 0 0,8 6 0,2 1 0,-3-8 0,-1 1 0,-3 6 0,1 1 0,9-7 0,0-1 0,-14-2 0,1 3 0,3 4 0,3 3 0,-2-2 0,-2-7 0,-2 3 0,-1 9 0,1 7 0,-1-3 0,7 0 0,-2-1 0,-8 4 0,-1 0 0,8-1 0,-5-1 0,-15-4 0,-4 1 0,0-5 0,-1 2 0,-2 10 0,-2 1 0,-3 0 0,2 2 0,5-7 0,1 1 0,1 2 0,-2 7 0,-1 3 0,0 1 0,0-5 0,1 1 0,-1 0 0,3 2-415,-1-8 0,2 2 1,1 0-1,-1-1 0,0 1 415,-2 1 0,-1 1 0,0-1 0,1 0 0,1-2 0,4 7 0,3-2 0,0-1 0,0 1-355,-2-2 1,1-1-1,0 0 1,1-1 354,1-3 0,1-2 0,0 1 0,0-1 0,-2 2 0,0 1 0,-1-1 0,3 0 0,2 1 0,2-1 0,0 0 0,-2 0 0,-5 1 0,-2-1 0,1 1 0,1 0 0,4 2 0,3-1 0,0 1 0,-1 0 0,-3 1 0,-1 1 0,1 0 0,2 0-493,3 0 0,3 0 0,1 0 0,0 0 493,-4-6 0,-1 1 0,1 0 0,1 0 0,0 0 0,3 2 0,1 1 0,0-1 0,1 0 0,0-2 0,-1-1 0,1-1 0,0-1 0,0 0 0,-1 0 0,-1 0 0,0 0 0,0-1 0,-1 0 0,0-3 83,3 2 1,0-3 0,0-1 0,-2-1-84,3 5 0,-1-2 0,0-4 850,16 0 1,-3-7-851,-1 5 0,-7-18 0,7-2 0,1 2-377,-7 2 1,-1 3-1,2 0 1,4 2 376,2-1 0,3 0 0,2 2 0,2 0 0,1 0 0,0 0-273,-9-2 1,0 1 0,1 0 0,1 0 0,0 0 0,0-1 0,1 0 0,0 0 272,2 0 0,0-1 0,0 1 0,1-1 0,1-1 0,0 0 0,1-2 0,1 0 0,-5-1 0,2-2 0,1 1 0,1-2 0,0 0 0,0 0 0,-1-2 0,0 0 0,-3-1 0,-1 0 0,5-2 0,-2 1 0,-2-1 0,-1-2 0,1-2 0,1-2 0,2-4 0,-8 0 0,2-3 0,2-2 0,1-1 0,0-2 0,0-1 0,-1-1 0,-2-1 0,-1 0 0,-2 0 0,-4 0 0,4-4 0,-3-1 0,-4 0 0,0-2 0,-2 0 0,2-2 0,0-2 0,0 2 0,-1-2 0,2-2 0,-1 0 0,1-2 0,-1 1 0,-1 0 0,-1 1 0,-1 2 82,1-3 0,-1 1 0,-1 0 0,-1 1 1,-1 0-1,0 2 0,0 1-82,3-5 0,-1 2 0,0 1 0,-1 1 0,-2 2 0,7-8 0,-2 2 0,-4 6 0,0 6 0,-13 9 0,-29 15 2598,13 16-2598,-29-12 3276,44-4-2241,7-24 1,5-11-1036,0 9 0,5-3 0,2-1 0,1-1-656,-1 0 1,3-3-1,0 0 1,2-1 0,-1-1 573,-2 2 0,1-1 0,0 0 1,1-1-1,-1 0 0,0 0-387,-5 5 1,1 0 0,-1-1 0,0 1 0,0-1 0,0 0 0,0 0 427,1-3 1,0 1 0,0-1 0,1 0 0,-1-1 0,-1 1 0,1 0 40,-2 0 0,1 0 0,-1-1 0,0 1 0,0-1 0,-1 0 0,1 0 0,0-3 0,0-1 0,0 0 0,0 0 0,-1-1 0,0 1 0,1-1 0,-1 1 0,0-1 0,0 0 0,0 1 0,-1-1 0,0 0 0,-2 1 0,1-3 0,-2 1 0,0-1 0,-1 1 0,0 0 0,0 1-232,3-4 0,1 0 0,-1 1 1,-2 1-1,-2 3 232,-5 2 0,-2 2 0,-1 1 0,-2 3 0,8-15 0,-4 6 0,-10 10 0,-2 3 0,-3-15 0,3 13 0,2-4 0,2-2 11,5-4 0,2-3 0,2-3 1,1-2-12,-3 6 0,0-3 0,0-2 0,2 0 0,0-1 0,2 1-16,1 3 0,1 1 0,2-1 0,0-1 0,1 1 0,-1 0 0,-1 0 16,-1 1 0,0-1 0,-1 0 0,0 1 0,0 0 0,1 1 0,0 1 0,3-1 0,1 1 0,0 2 0,0-1 0,-1 2 0,-2 1 37,0 0 1,0 1 0,-2 0 0,0 2-1,-1 1-37,3-2 0,-2 1 0,1 2 0,-1 2-29,1-2 1,0 3 0,1 1 28,10-7 0,-2 2 1329,-9 2 0,0 1-1329,8 2 0,0 1 1638,-5 0 0,0 1-1202,3 8 0,2 1 313,2-8 1,1 1-750,0 12 0,-1 0 72,-11-5 0,1 1-72,12 10 0,1 4 0,6 2 0,-12 0 0,-1 0 0,1 0 0,-3 8 0,-14 16 0,-3 9 0,2-2 0,1 3 0,-1 1-1093,0 2 1,0 1 0,0 1 745,2 5 0,-1 2 1,3-1 346,2-2 0,2 0 0,2 0-387,-4-9 1,0 0 0,2 0 0,0 1 386,4 4 0,2 1 0,0 0 0,-1 0 0,-3-2 0,-1-1 0,0 0 0,-1 0 0,4 8 0,0-1 0,-2 0 0,0 3 0,-2 0 0,-2-2 0,-7-10 0,-2-2 0,1 1 0,6 5 0,1 1 0,-2-1-214,-1 10 1,-2 0 213,-2-12 0,0 2 0,-1 1 0,0 7 0,0 3 0,-3 0-363,-2-13 1,-1 1-1,0 0 1,-1 1 362,1 9 0,0 2 0,0 1 0,0 0 128,1-7 0,-1-1 0,0 1 0,0 1 0,-1 1-128,0-3 0,-2 2 0,0 1 0,0 0 0,0 0 0,1 0-349,1 2 0,1 0 0,0 1 1,0 0-1,-1 0 0,-1 2 349,-1-7 0,-2 1 0,0 0 0,-1 1 0,1 1 0,-1-1 0,1 0 0,1 0-327,0-2 0,1 0 1,1 0-1,0 0 1,0-1-1,-1 1 1,1 1-1,-2 0 327,0 2 0,-1 1 0,-1 1 0,1 0 0,-1 0 0,0-1 0,1 0 0,-1 0 0,0 2 0,0 0 0,0-1 0,0 1 0,-1-2 0,1 1 0,0 0-155,0-2 1,0 0 0,0-1 0,-1 1 0,1-1 0,-1 0 0,0 0 154,-1-1 0,-1-1 0,1 1 0,-1-1 0,0 0 0,0-1 0,0 0 9,0 3 1,1-1-1,0 0 1,-1-1-1,-1 0 1,-1 0-10,-2-1 0,-2 0 0,0-1 0,-1 0 0,-1-1 0,1 1 0,0-1 0,1 0 0,0 0 0,-1 0 0,-2-1 0,-2-1-158,-4 1 1,-3-1-1,-2 0 1,0-1-1,0 1 1,2-1 157,4 0 0,1 0 0,1 0 0,0 0 0,-1-2 0,-2 0 0,-7 3 0,-1-2 0,-2-1 0,1 0 0,2 0 456,5-1 1,1 1-1,1 0 1,0-3-1,0-3-456,-8 3 0,1-4 0,0 0 815,2 1 1,0 0 0,3-8-816,-18-6 0,14-6 0,-6 3 0,1 3 0,-5 4 0,-2 3 0,-2 2-248,11-4 1,-1 2-1,-2 2 1,0 1-1,-1 1 1,-1 0-1,-1 1 248,2-2 0,-1 0 0,-1 1 0,-1 1 0,0 0 0,-1 1 0,0 0 0,1 1 0,0 0 0,2-2 0,0 2 0,0 0 0,0 0 0,0 1 0,-1 0 0,1 0 0,0-1 0,-1 1 0,0-2 0,1 0 0,-2 0 0,1 0 0,0 0 0,-1-1 0,1 0 0,-1 1 0,0-1 0,1 0 0,-1 0-322,2-1 1,0 1-1,0 0 1,0 0 0,-1 0-1,1-1 1,-1 0 0,0-1-1,-1 0 1,-1-1 321,2-3 0,0 0 0,-2-1 0,1 0 0,-2-1 0,1-1 0,-1 1 0,0-1 0,0 1 0,0-1 0,0 1-196,-2 1 1,1 0-1,-1 0 1,0 1 0,0-1-1,0 0 1,-1-1-1,0 1 1,0-1 0,-1-1-1,0 0 196,1-2 0,-1 0 0,1-1 0,-2 0 0,1 0 0,-1-1 0,0 1 0,0-1 0,0 0 0,0 0 0,0 0 0,1 0-21,1 0 1,0 0 0,0 0-1,0 0 1,0 0 0,0 0 0,0-1-1,1 1 1,-1 0 0,1-1 0,0 0-1,1 0 21,-5 2 0,0-1 0,0 0 0,1 0 0,0 0 0,0 0 0,0-1 0,1 1 0,0 0 0,0-1 59,1 0 0,0 1 0,0-1 0,0 1 0,0-1 0,1 0 0,1 0 0,1-1 0,2 1 0,3-2-59,-8 4 0,4-1 0,1-1 0,2 1 0,0-2 0,0 1 458,-6 1 0,-2-1 1,1 0-1,6-1 0,8-3-458,-14 6 3276,21-32-3096,24 12 3096,0-11-1384,-16 15 1384,12 0-1762,-19-8-1514,2-9 0,-3-8 0,-4-6 0,5 5 0,-4-5 0,-1-2 0,-3-3 0,0-3 0,-2 0 0,1-2-274,6 9 1,-1-1 0,-1-2 0,0-1 0,-1-1 0,0-1 0,-1 0 0,-1-1 0,1 0 0,-1-1 0,0 0 0,0 1 54,2 2 1,0-1-1,-1 1 1,0-2-1,0 1 1,-1-1-1,0-1 1,0 1-1,0-1 1,0 0 0,-1-1-1,1 1 1,0-1-1,0 0 1,0 1 25,3 1 0,-1 1 0,0-1 1,0-1-1,0 0 0,1 0 0,-1 0 1,0 0-1,0 0 0,0-1 0,0 1 1,1 1-1,-1-1 0,1 1 0,0 1 1,0 0-1,0 0 92,-2-2 1,0-1 0,0 1 0,0 1 0,0-1 0,0 1 0,1 1 0,-1-1 0,1 1 0,0 1 0,1-1 0,-1 1 0,1 1 0,1-1-121,-5-3 0,1-1 1,1 1-1,-1 0 1,1 1-1,0 0 1,1 1-1,0 1 1,1 0-1,0 2 1,0 0 220,-2-3 0,0 0 0,2 1 0,-1 1 0,1 2 0,1 1 0,-1 2 0,1 2-80,-8-4 1,0 3 0,1 3 0,2 0 0,3 1 79,-1-10 0,3 1 0,0 6 1569,-11 4 1,3 4-1570,8-6 1638,6 12 0,-1-1-929,0-4 0,-1-3-709,0-4 0,0-3 0,0-2 1092,-1-5 0,0-3 0,0 0-955,2 7 0,0 0 0,-1-1 1,1 1-138,2-2 0,-1 0 0,1 1 0,1-2 0,1 1 0,0 0 0,1-1 0,0 1 0,-4-7 0,1 0 0,0-1 0,4 9 0,1-1 0,0 1 0,0 0 0,-3-8 0,0 0 0,-1 2 75,-1 3 1,0 1-1,-1-1-75,1-5 0,0-2 0,0 3 0,2 9 0,-1 2 0,1 0-58,-3-5 0,1-1 0,0 3 58,-3-5 0,1 4 0,0 2 0,1 3 0,-7-6 1285,-5 1-1285,6 22 951,7-3-951,4-1 197,9 4-197,-11-21 0,-17-2 0,16 9 0,0-1 0,-6 0 0,-1-1 0,7-3 0,1 1 0,4 7 0,1 1 0,-4 0 0,2 1 0,4-6 0,-7-7 0,-6 7 0,21 7 0,-13 5 0,16 15 0,0 0 0</inkml:trace>
  <inkml:trace contextRef="#ctx0" brushRef="#br0" timeOffset="29374">9790 8996 24575,'0'-20'0,"0"-3"0,-14 1 0,-3 3 0,1 1 0,-7-11 0,-3 3 0,-9 22 0,8-12 0,1 1 0,-14 11 0,5-4 0,-2 0 0,-12 8 0,22 0 0,-1 0 0,-21 0 0,30 0 0,1 0 0,-6 32 0,5-1 0,8 12 0,2 6 0,-4-11 0,3 0 0,8-3 0,3 1 0,-2-3 0,-11 5 0,0-3 0,10-3 0,0-3 0,-13-2 0,30-3 0,-11-23 0,20 7 0,-7-16 0,19-9 0,-15 3 0,3 0 0,6 1 0,0-1 0,-10-3 0,0 1 0,6 10 0,-3 0 0,-12-25 0,5 27 0,-16-12 0,0 16 0,0-8 0,-16 6 0,5-6 0,-23 8 0,7 0 0,-1 8 0,-5 10 0,14 17 0,1-10 0,2 3 0,10 6 0,0 3 0,-12 2 0,5 2 0,24 3 0,6 0 0,-12-6 0,5-3 0,11-10 0,7-1 0,0-5 0,0-3 0,0-2 0,7 7 0,-1-3 0,11-14 0,-17 11 0,3-30 0,-27 3 0,4-20 0,0-9 0,-7 1 0,-2-4-336,1 0 0,0-5 1,0 1 335,0 5 0,1 1 0,-2 0 0,-3-5 0,-2 1 0,0 1 0,1 10 0,0 2 0,-5 2 0,-6-1 0,-5 2 0,-1 3 0,0 2 0,-5 5 0,-13 5 0,-4 7 0,7 8 0,2 8 0,-2 6 0,1 5 0,5-2 0,1 5 0,7 5 0,0 5 0,3 1-297,2-1 1,3 2 0,-1 0 296,-5 6 0,-1 2 0,4 2 0,6 1 0,4 2 0,1 0 0,-1-5 0,1 0 0,6-1 0,8-1 0,4 0 0,2-4 0,0 3 0,6-6 0,7-11 0,7-3 0,0-3 480,4 0 1,2-4-481,-2-5 0,3-1 0,-5 0 0,-8 5 0,-3-6 0,14-33 0,-6-15 0,-19 13 0,-4-4-234,1-1 0,2-4 0,0-2 1,-3 3 233,-1 0 0,-2 1 0,0 0 0,1-4 0,-1 0 0,-4 2 445,-7-8 0,-5 5-445,-2 13 0,-4 3 0,-8 6 0,-5 7 0,-2 9 0,0 8 0,2 10 0,3 5 0,-6 6 0,5 5 0,14 12 0,4 5 0,-5-2 0,5 0 0,16 1 0,9-4 0,5-12 0,3-5 0,3-6 0,3-5 490,12-7 0,1-6-490,6-1 0,-15-16 0,-2-7 0,-11 0 0,-5-3 0,0-20 0,-4-4 0,-5 15 0,-1-1 0,-3 1 0,-6 1 0,-3 1 0,-1 0 0,-1-13 0,-4 4 0,-7 9 0,-5 5 0,3 4 0,-3 5 0,-6 5 0,-1 8 0,3 10 0,1 8 0,3 8 0,3 7 0,6 14 0,5 6 0,1-13 0,1 2 0,1 0-162,5 2 0,2 1 0,-2 0 162,-3-2 0,-1-1 0,2-2 0,3 5 0,2-5 0,-1 7 0,0-41 0,0-33 0,0-6 0,0 12 0,0 1 486,0-10-486,0 19 0,0 9 0,-16 16 0,12 25 0,-8-4 0,1 5 0,8 14 0,4 2 0,-5-11 0,0-2 0,3-1 0,2-5 0,-1-14 0,8-9 0,-6-16 0,5-9 0,-7-11 0,0 1 0,0 9 0,-7-5 0,-11 3 0,-17 1 0,-3 19 0,13 6 0,0 7 0,-3 14 0,3 5 0,4-8 0,2 1 0,0 9 0,5 1 0,6 10 0,8-2 0,0-24 0,8-3 0,-6-16 0,6 0 0,-8 0 0,0-16 0,0 12 0,0-27 0,0 19 0,0-37 0,0 10 0,0 8 0,0 1 0,0 1 0,16 5 0,3 32 0,24 10 0,-5-6 0,-11 3 0,-4-30 0,-21-13 0,6-17 0,-8 0 0,1 19 0,-2 1 0,-7-12 0,6-6 0,-21 15 0,19 19 0,-12 42 0,25-6 0,6 3 0,-6 10 0,3 0 0,14-11 0,-1-3 0,-14 1 0,0-5 0,28-10 0,-35-12 0,12-12 0,-14-14 0,-4-5 0,2 4 0,0-3 0,0-3 0,1-3 0,-2 1 0,-6-4 0,-2 2 0,5-3 0,-4 4 0,-12 9 0,7 10 0,56 29 0,-13-13 0,1 2 0,7 23 0,2 1 0,12-18 0,-8-2 0,-20 11 0,9-16 0,-25 0 0,-8-40 0,0 7 0,-1 3 0,-1-6 0,-3 2 0,-9-4 0,-5 0 0,0-4 0,-2-3 0,-2 4 0,-9 4 0,-3 4 0,1-6 0,0 11 0,8 24 0,1 8 0,-12 24 0,10 6 0,3 8 0,10-10 0,2 1 0,0 2-231,-2 6 0,-1 1 0,1 0 231,4-2 0,1-1 0,1-2 0,-2 9 0,2-4 0,3-9 0,2-5 0,3-1 0,0-11 0,8-32 0,-6-11 0,9-2 0,5-7 0,-4 1 0,-7-6 0,-2 0 0,7 0 0,3-1 0,-4 5 693,-9-10-693,0 47 0,0 47 0,0-7 0,0 1 0,0 7 0,0-8 0</inkml:trace>
  <inkml:trace contextRef="#ctx0" brushRef="#br0" timeOffset="35199">6421 8414 24575,'0'0'0</inkml:trace>
  <inkml:trace contextRef="#ctx0" brushRef="#br0" timeOffset="43483">3405 10107 24575,'0'-44'0,"0"0"0,-9 8 0,-3-2 0,1 0 0,6 2 0,1 0 0,-2-2-874,-9-7 0,-3-2 1,2 0 873,5 3 0,3-1 0,-1 1 0,0-1 0,0 0 0,0 2 0,-3 3 0,0 2 0,2 0 38,5 3 1,2 1-1,0-1-38,-3 0 0,0 0 0,2 1 0,3-4 0,2 0 0,-1-11 0,0-2 0,-1 15 0,1-1 0,1-2-737,3-5 1,2-2 0,0-1 736,-3-1 0,-1-1 0,4 1 0,5 11 0,2 1 0,1 0 0,-3 0-240,-2-6 0,-3 1 0,3 1 240,7-3 0,2 2 0,-3-1 0,-10 3 0,-3 0 0,3 1 533,11-7 1,-1 2-534,-14 2 0,2 6 480,20 3-480,-21 1 2953,6 31-2953,-8-8 935,0-9-935,0-16 0,0-9 0,4-1 0,2-5 0,0-2-617,0 4 0,-1-1 0,2-2 0,2-1 617,1 5 0,2-1 0,1-1 0,0 1 0,0 1 0,-1 3 0,1 0 0,0 1 0,0 1 0,1 1 0,3-3 0,0 2 0,1 0 0,0 1 0,1 0 0,1-1 0,-1 2 0,0 2 0,0 1 0,-1 2 0,2-1 0,-1 3 0,2-1 0,1-1 0,0 2-530,6-8 0,0 0 0,4 1 530,-2 7 0,3 0 0,1 0 0,0-1 0,-3 2 0,-1-2 0,2 1 0,1-1 0,2 2-515,1 3 1,2 2 0,2 0-1,0 0 1,0 0 0,-1-1 514,-1 0 0,-2-1 0,0-1 0,1 1 0,0 0 0,1 1 0,3 0 0,2 0 0,1 1 0,-1 0 0,-1 1 0,-2 2 0,4-4 0,-2 3 0,-1 0 0,-4 2 0,1-1 0,-2 2 0,-6 4 1827,9 0-1827,-23 16 0,-4-8 0,11-10 0,9-8 0,1-2-319,-7 2 0,1-1 0,1-2 1,3-1 318,0 3 0,2-1 0,3 0 0,1-1 0,0 0 0,-2-1 0,0 0 0,0-1 0,-1-1 0,1 1 0,0 1 0,1 0-178,1 2 1,1 0-1,1 1 1,0 0-1,-1 2 1,-2-1 177,3 0 0,-2 0 0,0 0 0,-1 2 0,2 1 0,-3 2 0,1 1 0,0 1 0,1 1 0,1 2-450,3 1 1,1 2-1,1 1 1,1 2 0,2-1 449,-4 2 0,1 1 0,1 1 0,0 0 0,2 0 0,1 0 0,0 0 0,0 1 0,2 0 0,1 0 0,0 0 0,1 0 0,0 0-365,-7 1 1,1 0 0,0 0 0,1 0 0,1 0 0,-1 1 0,1-1 0,0 0 0,0 1 360,1-1 0,1 1 1,1 0-1,-1 0 0,1 0 1,-1 0-1,1 0 0,0 0 1,-1 0 3,1 0 0,0 0 0,-1 0 0,1 0 0,0 0 0,-1 0 0,1 0 0,-1 0 0,-1 0-75,-1 0 1,0 0-1,0 0 1,-1 0-1,1 0 1,-1 1 0,-1-1-1,0 1 1,-1 0 74,6 0 0,-1 1 0,-1 0 0,0 1 0,0-1 0,-1 1 0,0 0 77,-2 0 1,1 0-1,-1 0 1,-1 0 0,1 1-1,-1 2 1,-1 0-78,2 3 0,0 1 0,-1 1 0,0 0 0,0 2 0,0 0 0,2 1 0,0 0 0,0 2 0,0 0 0,-1 1 0,-1 3 0,-3 1 0,0 2 0,-1 2 0,0 1 0,-1-1 0,1 0 38,0 0 0,0-1 0,0 1 1,0 0-1,-2 1 0,-1 1-38,1 5 0,-1 3 0,-2 0 0,-1-1 0,2-1 486,-1-4 0,1-2 0,-1 0 1,0 0-1,-3 0-486,-1 6 0,-2 0 0,-1-1 0,1-2 1042,9 1 1,1-3 0,-4-2-1043,-1 2 0,-3-3 3001,12 2-3001,-20-23 0,18 0 0,3 0 0,8 0 13,-12 0 1,4 0 0,1 0 0,3 0-14,-3 0 0,3-1 0,0 0 0,2 1 0,0 2-243,-4 1 0,1 2 0,2 1 0,-1 0 0,-1 0 0,0 0 243,-4-2 0,0 0 0,-1-1 0,0 2 0,0 1 0,-1 3 0,-1 2 0,0 3 0,0 1 0,-1 2 0,-1 0 0,-2 1-386,3 3 1,-1 0 0,-1 2 0,-1 2 0,-2 1 385,0 1 0,-1 2 0,-2 2 0,1 1 0,-1 2 0,-2-2 0,0 3 0,0 0 0,0 2 0,-1 1 0,0 0-469,-2-1 1,0 0 0,-1 1 0,0 1 0,0 0 0,0 2 0,0 1 446,-3-6 0,0 2 0,0 1 0,0 0 0,0 0 0,0 2 0,0-1 0,-1 1 0,0 0-185,0 3 0,0 0 0,0 1 0,-1 1 0,0-1 0,-1 1 0,1 1 0,-1-1 1,0 1 206,-1-4 0,-1 0 0,0 0 0,0 0 0,-1 0 0,1 1 0,-1 1 0,0 0 0,-1 0 0,1 2 0,-2-3 0,0 2 0,-1 0 0,0 2 0,1 0 0,-1 0 0,-1 0 0,1 0 0,-1-1 0,1-1 0,-1 0 0,0-3 0,1 6 0,0-1 0,0-2 0,0 0 0,0 0 0,-1-1 0,0 0 0,0 0 0,0 1 0,0 0 0,-1 2 0,0 1 0,0-1 0,0 0 0,-1-1 0,0-3 0,0-2 0,0-3 296,3 6 1,1-3 0,-1-3 0,-2-3-1,-5-2-296,-3 4 0,-5-5 0,-3 0 0,-5 14 0,-7 0 160,-2-7 0,-3 0 0,-2 2-160,3-7 0,-1 1 0,-1 0 0,1 2 0,-1 3 0,1 1 0,0 1 0,1-1 0,2-1 0,2-1 0,-1-1 0,-1 0 0,-2-1 0,-1 0 0,1-2 0,1 1 0,0 9 0,2-1 0,-1-3 1087,-1-7 0,-1-2 0,1-1-1087,5 2 0,2 1 0,-2-4 0,-6 2 0,-1-1 0,1 10 0,-3 2 0,2-14 0,-1-2 0,-1 2 1092,3 5 0,0 1 0,-1-1-491,-7-1 1,-2-2 0,5 2-602,8 0 0,3 2 0,-1-2 0,-9 0 0,-2-2 0,6-2 0,12-4 0,2-1 817,-11 11 0,5-9-817,13-23 388,0 11-388,0 1 891,0-12-891,0 20 0,0-7 0,0 11 0,0-9 0,0 20 0,0-9 0,-3-2 0,-2 5 0,-2 4 0,-4 4 0,2-5 0,-2 2 0,-4 2-525,-1-6 1,-3 2 0,-2 0 0,1 1 524,-2 4 0,-1 1 0,0 1 0,-1-1 0,2-6 0,-1-1 0,-1 0 0,1 0 0,-1 1-448,0 0 1,-1 1 0,1 0 0,-1 0 0,2 0 447,0-3 0,2 0 0,-1 0 0,1 0 0,0 0 0,-1 3 0,1 0 0,0 0 0,0-1 0,0 0-350,-4 3 0,1-1 0,0-1 0,1 2 350,2 0 0,0 0 0,2 1 0,0-2 0,0-2 0,1 0 0,1-1 0,0-1-235,-4 11 1,1 0 0,0-1 234,0-5 0,-1-1 0,1 0 0,2 3 0,1-1 0,-2-1 0,0-7 0,-2-3 0,0 2 0,-6 6 0,-1 1 0,-1-1 0,-1-1 0,0-1 0,-3 0 64,3-6 0,-4 0 1,0 0-1,1-1-64,2 0 0,-1-1 0,1-1 0,0 1 0,0-1 0,0 1 0,0-1 0,0-1 422,0-2 0,0 0 0,0-1 0,3-2-422,-12 6 0,3-3 759,5 3 0,5-13-759,4-44 877,21-16-877,-6 6 1728,16-6-1728,-14 45 368,-27 2-368,-1 7 0,-5 3 0,3 1 0,-3 1 0,-1 1-369,-2-1 0,1 0 1,-2 1 368,-3 2 0,0 0 0,-1-2 0,4-5 0,0-2 0,-4 0-656,8-2 1,-2 0-1,-2-1 1,-1 0 0,-1-2 600,2-1 1,-1-2 0,-1 0-1,-1-2 1,-2 1 0,-2-1-311,6 0 1,-1 0 0,-2 0 0,-1-1 0,-1 0 0,0 0 0,0 0 0,-1-1 0,2 0 169,2 1 0,0-1 0,1 0 1,-1 0-1,-1 0 0,1-1 1,0 0-1,-1 0 0,0 0 1,0 0 194,2 0 0,0-1 0,-1 0 0,0 0 0,0 0 0,-1 0 0,1 0 0,1 0 0,-1-1 0,1 1 0,0 0 0,-1-1 0,0 0 0,1 1 0,-1-1 0,1 0 0,0 0 0,1 0 0,0 1 0,0-2 0,0 1-239,-6-1 1,-1-2 0,1 1 0,0 0 0,1 0 0,1 0 0,1 0 0,2 0 238,-2 0 0,0 0 0,3 0 0,0 1 0,2-1 0,2 1 0,-9-4 0,1 0 0,5 1 0,6 3 0,5 1 0,6 0 494,-8-15-494,7 20 2087,0-27-2087,9 19 3276,10-21-993,8 21 993,0-3-2854,0 15-422,0 0 0,-16 0 0,-27 0 0,2 0 0,-6 0 0,6 0 0,-4 1 0,-2-2-656,9-2 1,-1-1-1,-2-1 1,-1 0 0,2-2 356,0 0 1,0-1 0,0-1 0,-1-1 0,0-1-249,2-1 1,0-1 0,-1-1 0,-1-2 0,0 0 0,-2-1 451,3 0 0,0-1 0,-1 0 0,-1-2 0,-1 0 0,0 0 1,-2-1-1,0 0-203,6 3 0,-1-1 0,0 1 0,-1-2 0,-1 1 0,0-1 0,0 0 0,-1 0 1,-1 0-1,-1 0 0,0 0 255,4 2 1,-1 0 0,0-1 0,-1 1 0,-1-1 0,0 0-1,0 0 1,-1 0 0,0 1 0,0-1 0,-1 0 0,1 0-1,-1 1 1,1 0-131,0 0 1,0 0-1,0 0 1,-1 0 0,-1 1-1,1-1 1,-1 0-1,1 1 1,0-1 0,-1 1-1,2 0 1,-1 0 0,1 1-1,1 0 1,0 0 172,-4-1 0,0 0 0,0 0 0,1 0 0,0 1 0,1 0 0,0 0 0,0 1 0,1 0 0,0 1 0,2 0 0,-1 0 29,-5-1 1,0 0-1,1 1 1,0 0 0,2 1-1,0 0 1,1 1-1,2 0 1,2 0-30,-6 0 0,2 0 0,2 1 0,1 0 0,2 1 0,2 0 400,-4-1 0,3 0 0,2 0 1,2-1-401,-4-6 0,2-3 0,5-1 1638,-2-11 0,10-5-1560,14 6 0,6-3 1,2-2-79,1-5 0,1-2 0,1-3 819,-1 5 0,0-2 0,0-1 0,0 0-740,0 5 0,0-1 1,0 0-1,0 0 1,0 0-80,0-2 0,0 0 0,0 0 0,0 0 0,0 1 0,0-6 0,1 1 0,0 1 0,-3-1 0,-2-1 0,-2 0 0,-1 1 0,0 2 0,1 0 0,-1 3 0,-1 0 685,-3-8 1,-2 0 0,2 5-686,1 5 0,2 3 0,4-5 0,0 2 683,-12-5-683,15 14 0,-2 1 0,-12-9 0,-1 6 0,12 9 0,-4-2 0,1-7 0,4 0 0,4-5 0,0-4 0,0 0-200,-1-5 0,0-1 0,0-2 0,0-1 200,0 6 0,0-1 0,0 0 0,0-1 0,0 0 0,-1 0 0,0 0 0,0 1 0,1 0 0,3 1 0,3-4 0,2 2 0,1 1 0,-1-2 0,-5 5 0,-1-1 0,-1-1 0,2 2 0,4 0 0,6-5 0,5 1 0,1 1 0,-5-1-105,-6 3 1,-3-1-1,-1 1 1,3 1 104,4 0 0,2 1 0,0 1 0,-1 2-80,-2-3 0,-2 2 0,1 2 80,5-7 0,0 2 0,-5 4 0,-1 6 0,0 9 0,0-7 0,0-2 2572,-4-7-2572,11 14 0,1-1 2042,-12-8-2042,20 2 311,-23 21-311,7-19 0,8 27 0,-12-12 0,12 8 0,-16 6 0,0-5 0</inkml:trace>
  <inkml:trace contextRef="#ctx0" brushRef="#br1" timeOffset="52593">11483 14746 24575,'0'-43'0,"0"4"0,-1-10 0,1-5 0,1 2 0,2 12 0,1 1 0,1-1 0,1-2 0,0-5-365,-1 5 1,1-4 0,0-3 0,0-2 0,1-1 0,0 0 0,1 0 0,0 2 0,0 1-46,0 1 0,1 1 1,1 0-1,-1 1 1,1 0-1,0 0 0,0 0 1,0 0-1,0-2 0,0 0 1,0 0-1,0 0 1,1 0-1,-1 0 0,0 2 1,-1 0-6,1-1 0,0 2 0,0 1 1,-1 0-1,1-1 0,-1 0 0,0-1 415,-1 2 0,0-2 0,-1 0 0,0 0 0,0-1 0,1 1 0,0 0 0,0 1-61,1-4 1,1 1 0,1 0-1,-1 0 1,1 0 0,0-1 0,-1-2 60,-1 8 0,-1-1 0,1-1 0,0-1 0,-1-1 0,1 1 0,0 0 0,0 1 0,0 1 0,0 1 0,2-3 0,0 1 0,0 2 0,1-1 0,-1 2 0,0-1 0,0 0 0,0 0 0,0-6 0,-1-1 0,1 0 0,-1 0 0,0 2 0,0 0 0,0 2-140,1 1 0,-1 2 0,1 1 0,-1 1 0,0 0 1,-1 0 139,0-4 0,0 0 0,0 1 0,-1 2 0,0 3 0,1-9 0,-1 3 0,2 4 1253,8-6 0,-2 6-1253,-4-2 3276,3 27-2098,9-7-1178,-7-3 0,2-8 0,5-6-147,-4 12 1,3-3-1,2-3 1,3-2 0,1-2-1,1 0 1,0-2 0,-1 2-1,-1-1 147,-3 3 0,1-1 0,-1 0 0,0-1 0,0 0 0,1 0 0,0-1 0,1 0 0,1-1 0,1 0-229,-1 4 1,1-1 0,0-1 0,2 0 0,0 0-1,1 0 1,0-1 0,0 0 0,0 1 0,0-1-1,-1 1 1,0 0 0,-1 0 228,0 0 0,0-1 0,-1 0 0,1 0 0,-1 1 0,0-1 0,-1 1 0,1 1 0,-1 0 0,0 1 0,0 1 0,-1 2-275,6-7 1,1 2 0,-2 2 0,0 1 0,0 0 0,0 0 0,-1 0 0,0-2 274,-1 0 0,0-1 0,0-1 0,0 0 0,-1 0 0,-2 3 0,-1 2 0,-1 2 0,5-4 0,-2 4 0,-2 1 0,0-1 0,0-2 0,0-1 0,-1 2 0,0 2-32,-1 2 1,-1 3 0,0 1 31,8-12 0,1 1 0,-3 7 0,3 0 0,-1 3 0,8-3 0,-2 1 1228,0-4 1,-1 3-1229,-6 14 0,-3 3 3276,0-4-1931,1 16-1345,5-7 0,6-2 0,-3 5 0,2 1 0,4-1 160,-1-3 0,1-2 1,4 0-1,5 0-160,-11 4 0,3 1 0,3-1 0,2 1 0,1 0 0,1 0 0,1 0 0,0-1-298,-7 1 0,1-1 0,0 0 0,1 0 0,0-1 0,1 1 0,1 0 0,1 0 1,0 0-1,1 1 0,1 0 203,-7 1 0,1 0 0,1 1 0,1-1 0,0 1 1,1 0-1,0 0 0,1 0 0,-1 1 0,1-1 1,0 0-1,0 0 0,0 1 0,0-1 0,-1 0-79,1 0 0,1-1 1,-1 1-1,1-1 0,0 1 1,0 0-1,0-1 1,0 1-1,0 0 0,-1-1 1,1 1-1,-1 1 0,0-1 1,0 1-1,0-1 174,1 1 0,-1 1 0,1-1 0,-1 0 0,1 1 0,-1-1 0,0 1 0,0 0 0,-1 0 0,0 1 0,0-1 0,-1 1 0,-1 0 0,0 0-186,6 1 1,-1 0 0,-1 0 0,0 0-1,0 1 1,-1-1 0,-1 2 0,0-1-1,-1 1 1,0-1 0,-2 2 185,2-1 0,0 1 0,-2-1 0,0 1 0,-1 1 0,0 0 0,-1 1 0,-1 1 0,-1 2 31,7 2 0,-2 2 1,0 1-1,-1 1 1,-1 2-1,-2 1 0,-1 0-31,-1 4 0,-2 1 0,-2 1 0,0 1 0,-1 0 0,1 1 0,1 1 0,0 0 0,0 1 0,-1 0 0,-1 0 0,-1-1 0,-3 0 0,-1 0 0,-1-1 0,0 0 0,1 0 0,2 0 0,1 0 0,1-1 0,-2-1 0,-3-5 1354,15 7 0,-3-5-1354,-3-1 0,0-1 0,-9-5 0,0-1 0,3 5 229,-2 1 0,2 3 0,1 3 0,1 2 0,2 2-229,-6-4 0,1 0 0,0 2 0,2 2 0,0 1 0,1 3 0,0 2 0,0 2-45,-7-7 1,0 2-1,1 2 1,1 2 0,0 2-1,0 0 1,0 2-1,1 0 1,-1 1 0,0 0-1,0 0 1,0 0 0,-1-1-1,-1 0 1,0-1 44,-1 0 0,0 0 0,0 0 0,-1 0 0,0-1 0,0 1 0,0 0 0,-1 0 0,0 1 0,0-1 0,0 2 0,-1-1 0,1 1 0,0 1-105,-2-2 1,1 1-1,-1 0 1,1 1-1,-1 1 1,0-1 0,1 1-1,-1 1 1,0-1-1,-1 0 1,0 0 0,0 0-1,-1-1 1,0 0-1,0-1 1,-1 0 104,1 3 0,-1 0 0,1 0 0,-2 0 0,1-1 0,-1 0 0,-1-1 0,0 1 0,0-1 0,-1 0 0,0-1 0,-1 0 0,0-1-211,1 6 0,0-1 1,-2 0-1,0-1 1,0-1-1,-1 1 1,0-1-1,0 1 1,1-1-1,0 1 211,1 1 0,0 1 0,0-1 0,1 1 0,-1 0 0,0-1 0,0 0 0,0-1 0,-2-1 0,0-1 62,2 6 1,-2-1 0,0-1 0,0-1 0,-1-1 0,-1 0 0,0 0-63,1 5 0,-1 1 0,-1-1 0,0-2 0,-1-1 0,0-5 658,1 1 0,-1-4 1,0-1-1,-2-1-658,2 10 0,-1-2 0,-7 0 0,-9 0 0,-7-2 0,-1 3 407,1-6 1,0 0 0,-2 3 0,-3 2-408,3-8 0,-2 2 0,-1 1 0,-1 2 0,0 1 0,0 0 0,1 1-1,3-5 0,-1 1 1,1 1-1,0 1 1,-1 0-1,1 0 1,1 1-1,-1 0 0,1 0 1,0 1 0,0 2 0,0-1 0,1 2 0,0-1 0,0 0 0,0 1 0,1-1 0,-1 0 0,0 0 0,0 1 0,0-1 0,0 1 0,0-1 0,1 1 0,0-2 0,1 0 0,2 0-64,-2 5 0,2-1 0,1-1 0,1 0 0,-1 0 0,0-1 0,0 0 64,-1-3 0,1 1 0,-1-1 0,0-1 0,0 0 0,0 0 0,0-1-239,-1 1 0,1-1 0,0-1 0,-1 0 0,0 0 0,-1-1 239,0 1 0,0-2 0,0 1 0,-2-1 0,-1 0 0,-2 1 0,-5 2 0,-2 1 0,-3 0 0,0-1 0,-1-1 0,1-2 0,-2 3 0,0-2 0,0-2 0,-1 0 0,-1 0 0,4-5 0,-1 1 0,-1-2 0,0 0 0,0-1 0,1-2 278,-10 4 1,-1-2-1,2-2 1,2-1-279,1 0 0,3-1 0,-3-2 819,0-4 0,-4 0 0,2-3 0,5-1-552,3 0 0,1-3-267,-17 3 0,12-2 3276,31-8-3242,-22-5 2936,20 6-2970,-11-8 1583,-1 0-1583,12 16 0,-35 3 0,8 2 0,-7 2 0,7-8 0,-5 0 0,-3 1 0,-4-2-547,2-1 1,-4 0 0,-2-1 0,-3 0 0,-1 0 0,-1-1 255,10-2 0,-1-1 1,-1 1-1,-1-1 1,-2 0-1,0 0 0,-1 0 1,-2-1-1,-1 0 56,8-1 1,0-1 0,-2 0 0,0 0 0,-2 0 0,0 0 0,-1-1 0,0 0 0,-1 0 0,0 0 0,0 0 0,0 0 0,-1-1 0,1 0 136,3 0 1,-1 0 0,-1-1 0,1 0 0,-1 1 0,-1-2-1,1 1 1,-1 0 0,1 0 0,-1-1 0,0 0 0,0 1 0,-1-1-1,1 0 1,0 0 0,0 0-94,2-1 1,-1 1 0,0-1 0,0 1 0,-1-1 0,1 0 0,0 0 0,-1 0 0,1 0 0,-1 0 0,1 0 0,0-1 0,0 1 0,0 0 0,0-1 0,0 1 0,1 0 190,-2-1 0,1 1 0,-1-1 0,0 1 0,0 0 0,1-1 0,-1 1 0,1-1 0,0 1 0,0-1 0,1 0 0,0 0 0,1 0 0,0 0 0,1-1 0,0 1-139,-5-1 1,0-1 0,2 1-1,-1-1 1,2 0 0,0 0 0,0 0-1,1 0 1,0 0 0,0 0 0,0 0-1,0 0 139,-1 1 0,-1-1 0,0 1 0,1-1 0,0 1 0,0-1 0,1 1 0,1-1 0,1 1 0,2-1 0,1 1 165,-13-1 1,2-1-1,3 1 1,1 0-1,0 0 1,1-1-166,-5 1 0,0-1 0,1 1 0,4 0 0,6 1 1118,-7 1 0,8 2-1118,12-1 0,5 0 3276,6 0-2543,9 0 2543,8-8-2423,0 6 1842,0-6-2695,-16 16 1554,12-6-1554,-19 3 0,-9-2 0,1-12 0,-2-6 0,-7-2 0,-5-3 0,-2-4-656,14 7 1,-2-2-1,0-1 1,-2-1 0,1-1 633,0-2 1,0-1 0,-1-1 0,0-1-1,-1 0 1,0-1-448,3 1 1,0 0 0,-1 0 0,0-2 0,0 1 0,1 0 0,0 0 433,1 0 0,0 1 0,0 0 1,1-1-1,0 1 0,0-1 1,0 1 34,-4-5 0,0-1 0,0 1 0,1-1 0,1 2 0,0 0-212,-2-2 0,1 2 1,1 0-1,1 0 1,-1 0 211,3 1 0,-1-1 0,1 1 0,1 1 0,1 0 0,-3-2 0,0 2 0,2-1 0,2 0 0,3 0 0,2 0 0,1-1 0,0 3 0,-4-4 0,0 3 0,5 2 0,5 1 0,2 3 0,0-4 0,-1 6 0,-8 20 0,-6-4 0,-8 2 0,1 3 0,-3 3 0,-1 2 442,-6 4 1,-1 4 0,-2-2-443,8-5 0,-2 0 0,0-1 0,2 1 0,3 3 0,2 0 0,0 0 0,-3-2 0,-1-3 0,-3-2 0,0-1 0,0-1 0,3 1 0,-9-1 0,3 0 0,-3 0 0,1 0 0,-4 2 0,1-2 0,6-2 0,9-5 0,4-1 0,0-1 1092,-9 1 0,0 0 0,6-5-1014,6-16 1,3-3-79,-11 6 0,4-3 0,20-9 0,4 0 730,-7 9 0,1 1-730,9-13 0,6-3 0,1 8 0,0 0 0,0-5 0,0 2 0,0 10 0,0 3 1575,0-23-1575,0 21 187,0 9-187,0 3 0,0 16 0,8 0 0,-6 0 0,21 31 0,-3-15 0,-7 16 0,1 1 0,20-10 0,-20 9 0,-1 1 0,7-10 0,-7 1 0,-3 1 0,-8 3 0,22-1 0,-15-3 0,1 1 0,11-5 0,1-1 0,-3 11 0,0 1 0,5 0 0,3-1 0,2-3 0,2 1 0,-8-3 0,1 1 0,2-1-444,9 0 1,3-2-1,1 2 444,-9-1 0,1 3 0,1 0 0,0-1-729,3-3 1,2 0 0,-1-1 0,-1 2 728,-3 1 0,-1 3 0,0-2 0,0-1 0,12 0 0,1-2 0,-3 1 0,-7 4 0,-2 2 0,2-4 0,6-6 0,2-3 0,-3 3 0,-4 8 0,-3 2 0,1-3 0,2-10 0,1-2 0,-3 2 0,3 12 0,1 0 0,-5-13 0,2-2 0,0-1 0,7 7 0,2-2-300,-5-7 0,3-2 0,1-2 300,4 1 0,0-2 0,2-4 0,-11-7 0,1-3 0,1-2 0,-1 1-303,2 2 1,1 0 0,-1-1 0,0-1 302,2-3 0,0-2 0,-1 0 0,-1 1 0,4 0 0,-2 1 0,-1 2 310,-2 3 1,0 2 0,-3-1-311,5-6 0,-4 1 540,-9 9 0,-3 0 1,3-14-1,-13 16 0</inkml:trace>
  <inkml:trace contextRef="#ctx0" brushRef="#br1" timeOffset="56517">17234 11695 24575,'0'19'0,"0"-3"0,7-8 0,-5-6 0,22 6 0,-20-8 0,35 15 0,-2-11 0,2 12 0,-5-15 0,-3-2 0,-7 1 0,25 0 0,-22-16 0,-16-6 0,-2-7 0,0-10 0,-3-4 0,-5-6 0,-2-2 0,1 16 0,0 0 0,0 1 0,1-11 0,-2 2 0,-5 5 0,-3 3 0,-11-10 0,-7 22 0,9 23 0,10 8 0,-8 25 0,7-7 0,-1 3 0,-4 10 0,0 2 0,4 3 0,3 0 0,2 2 0,2-4 0,3-12 0,0-3 0,0 4 0,0-5 0,0-14 0,0-12 0,0-28 0,0-1 0,0-2 0,0 2 0,0 1 0,0-3 0,0 1 0,0-13 0,0 23 0,0 5 0,-31 15 0,23 0 0,-20 4 0,1 7 0,21 17 0,-14 0 0,1 5 0,15-2 0,4 2 0,-8 3 0,0-1 0,7-7 0,2-3 0,-1 2 0,16-11 0,-12-16 0,11 0 0,-15-16 0,16-11 0,-13 2 0,-2-3 0,8 1 0,-2-1 0,-14-3 0,-2 1 0,5-15 0,-27 18 0,27 11 0,-12 16 0,16 24 0,0 13 0,0-3 0,0 2 0,-2-3 0,4-1 0,11 3 0,6-1 0,-5-10 0,3-3 0,13-6 0,1-3 0,-2 4 0,-5-16 0,-9 0 0,-11-16 0,12 4 0,-16-21 0,0 6 0,0-17 0,0 7 0,0 12 0,0-1 0,0-11 0,1 11 0,-2 1 0,-15-12 0,-11 2 0,-18 17 0,0 10 0,18 5 0,3 6 0,2 21 0,-1 5 0,20 0 0,6 3 0,-3-5 0,0 1 0,0 2 0,0 0 0,0 15 0,0-1 0,0-25 0,7-3 0,-5-16 0,6 0 0,-8 8 0,0-6 0,16 21 0,-12-3 0,27-1 0,-19-3 0,6-16 0,5-16 0,-19-3 0,11-2 0,1-1 0,-4-23 0,-3 14 0,0 1 0,-1-9 0,-8 5 0,0 11 0,-24 19 0,2-12 0,-13 16 0,2 16 0,5 11 0,14-6 0,1 3 0,-5 10 0,3 1 0,8-3 0,2 1 0,-4 4 0,2-4 0,7-11 0,0-10 0,0-46 0,0-1 0,0 9 0,0-1 0,0-12 0,0 6 0,0 25 0,-15 31 0,11 7 0,-12-1 0,16-5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06:53.01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10425 18027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08:37.50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3687 6632 24575,'-26'37'0,"13"-5"0,-1 1 0,0-8 0,1-1 0,-4 10 0,0 3 0,0 2 0,-1-2 0,0-9 0,-1 1 0,2 3 0,0 3 0,0-2 0,-9 5 0,-1 0-337,4-4 1,0 1 0,-2 0 336,-1 0 0,0 0 0,-2-1-481,-1-2 1,-1-1 0,1-2 480,4-4 0,0-1 0,2 0 0,-8 15 0,1-6 0,-5-9 0,2 9 0,21-25 0,-19-8 696,19 0-696,-10-9 0,-5-6 0,-4-6 0,-1-3 0,-5 0 0,0-1 877,8-1 0,3 1-877,3 9 0,7-1 0,14-10 0,-6 7 0,8-4 0,0 23 0,0-7 0,8-8 0,-6 12 0,6-12 0,7 16 0,-11 0 0,35 16 0,-1-12 0,-13 6 0,4 4 0,12 0 0,5 0 0,-1-1 0,2-5 0,0 1 0,-2 8 0,2 4 0,-2-4 0,4-6 0,-4-2 0,-13 0 0,1 1 0,0-2 0,3 0 0,-5 0 0,14 10 0,0-14 0,-2 3 0,-23 9 0,-1 0 0,11-13 0,1-2 0,14 14 0,-19-14 0,-1-2 0,12 1 0,-9 0 0,3 0 0,-27-15 0,12-13 0,-15 4 0,-2-5 0,1-8 0,0-4 0,0 4 0,0-1 0,0-1-326,0 3 0,0-1 0,0-2 326,0 2 0,0-2 0,0 0 0,0 2 0,0-2 0,0 3 0,0-1-68,0-4 0,0 0 0,0 1 68,0-5 0,0 2 0,0 3 0,0 2 0,0 10 0,0 1 0,0 0 0,0 3 0,0-3 968,0-22-968,-40 25 0,31-25 0,-17 41 0,-3 4 214,1-11-214,-9-1 0,11 14 0,1 0 0,4-14 0,-7 22 0,1 4 0,11-6 0,-8 10 0,-1 3 0,-10 11 0,5-7 0,-1 3 0,-1 6 0,-1 1 0,-2-5 0,0 2 0,13-1 0,2 3 0,1-2 0,-5-3 0,3 1 0,6 9 0,2-4 0,-2-11 0,15 3 0,0-21 0,0 6 0</inkml:trace>
  <inkml:trace contextRef="#ctx0" brushRef="#br0" timeOffset="1099">4516 6385 24575,'0'43'0,"1"-16"0,-2-1 0,-7 1 0,0 1 0,6 10 0,0 1 0,-6-11 0,1 0 0,5 14 0,4 1 0,-2-7 0,0 0 0,0 0 0,0 1 0,0 1 0,0 0 0,0 1 0,0 1 0,-2 7 0,4 4-640,4-11 0,2 2 0,1-1 640,-2-6 0,-1-2 0,3 1 0,4 3 0,3 0 0,-2-1 0,-1 5 0,1-2 0,11-2 0,-1-1 0,-16-5 0,0-2 0,11-10 0,1-2 0,-2 16 0,-6-21 0,3 3 0,-15-15 0</inkml:trace>
  <inkml:trace contextRef="#ctx0" brushRef="#br0" timeOffset="2199">5133 7444 24575,'0'-50'0,"0"0"0,2 11 0,1-1 0,0-1 0,1 4 0,1-1 0,0-1 0,-1 0-458,-1 0 0,-2-2 0,2 2 0,1 1 458,7-3 0,1 3 0,-3 0 0,-7-11 0,0 2 296,5 6 0,1 5-296,0-3 303,-6 6-303,6 25 0,-8 16 0,0 10 468,-1 5 1,2 4-469,6 8 0,2 3 0,-2 1 0,2 3 0,2-2-235,6-4 1,2-3-1,-2 2 235,-4 7 0,-1 2 0,2-2 0,6-6 0,3-2 0,-1 2 0,-3 5 0,0 1 0,-2-2 0,3 5 0,1-4 0,6-4 0,-7-7 0,-18-14 0,6-16 0,-8 0 0</inkml:trace>
  <inkml:trace contextRef="#ctx0" brushRef="#br0" timeOffset="3281">5151 7303 24575,'35'0'0,"-7"0"0,-11 0 0,7 0 0,-5 0 0,1 0 0,3 0 0,-21 0 0,22 0 0,-20 0 0,12 0 0</inkml:trace>
  <inkml:trace contextRef="#ctx0" brushRef="#br0" timeOffset="4241">5856 7355 24575,'0'30'0,"0"-1"0,0 3 0,0 1 0,0 10 0,0 2 0,0 0 0,0-2 0,1-6 0,-2-1 0,0 6 0,-5 0 0,-11-5 0,0-1 0,10-4 0,-1 0 0,-19 3 0,-1-3 0,6 5 0,-5-9 0,11-13 0,16-15 0,0 0 0</inkml:trace>
  <inkml:trace contextRef="#ctx0" brushRef="#br0" timeOffset="6340">5998 6826 24575,'0'42'0,"0"1"0,0 2 0,0 2 0,0-12 0,0 1 0,0 0 0,0 0 0,0-1 0,0-2 0,0 5 0,0-3 0,0 10 0,0-22 0,0-38 0,0-15 0,0-7 0,-4-7 0,0-6-408,3 14 1,1-4 0,-1 0 0,1-1 407,-2 1 0,0 0 0,-1 0 0,2 0 0,0-1 0,1 0 0,1 1 0,-1 1 0,0-5 0,0 2 0,0 2 0,0-9 0,0 4 0,0 14 0,0 2 0,0-3 0,0 3 0,0-3 0,0 1 0,0 23 1629,8-9-1629,9 5 0,19-20 0,1 21 0,-12 2 0,1 0 0,11 1 0,-11 8 0,-1 0 0,12 0 0,6 24 0,-28-4 0,-2 5 0,4 8 0,1 7 0,-4-1 0,-5 9 0,-2 2 0,3-12 0,3 0 0,-5-3 0,-7-2 0,-2-5 0,1 7 0,-16-17 0,-11 5 0,-2-12 0,-3-2 0,0 1 0,-1 0 0,-2 3 0,0-3 0,3-8 0,3-2 0,0 8 0,5-16 0,24 6 0,0-6 0,8 8 0,-6 0 0,37-15 0,-8 11 0,6-4 0,3 0 0,-4 7 0,0 2 0,9-1 0,-1 0 0,-7 0 0,-2 0 0,10 0 0,-6 16 0,-19-5 0,7 23 0,7-7 0,-22 1 0,3 5 0,-15-6 0,0 1 0,0 21 0,-23-26 0,6 8 0,-4 3 0,-11-5 0,-6-3 0,-2-2 0,0 1 0,10-1 0,1 3 0,-1-6 0,-6-7 0,0-4 0,4 6 0,3 1 0,-6 7 0,1-20 0,23 11 0,-5-15 0,16 0 0,0-15 0,0 11 0,0-12 0</inkml:trace>
  <inkml:trace contextRef="#ctx0" brushRef="#br0" timeOffset="7300">6880 5838 24575,'0'49'0,"6"-25"0,3 1 0,5 21 0,0 3 0,-3-12 0,-1 0 0,2 9 0,0 2-532,-6-14 0,-1 1 1,-1 0 531,-1 3 0,-2 1 0,-1 2 0,1 4 0,-1 3 0,-1 0-488,0-10 0,0 1 0,-3 1 1,-1-1 487,-6 5 0,-4 1 0,-1-1 0,1 0 0,1-3 0,1 0 0,-1 0 0,-2 0 0,0-4 0,-1 0 0,-1 1 0,0-2 0,-1-3 0,-11 9 0,0-4 0,1 1 213,7 3 1,2 0 0,-2-6-214,-9-5 0,3-5 0,1 15 0,9-33 0,10-8 0,8 0 0</inkml:trace>
  <inkml:trace contextRef="#ctx0" brushRef="#br0" timeOffset="8148">7585 6562 24575,'35'0'0,"-1"0"0,1 0 0,11 0 0,0 0 0,-9 0 0,1 0 0,-1 0 0,8 0 0,0 0 0,3 0 0,0 0 0,-8 0 0,0 0 0,5 0 0,-3 0 0,7 0 0,-19 0 0,-4 0 0,-14 0 0,4 0 0,-16 0 0,0 0 0</inkml:trace>
  <inkml:trace contextRef="#ctx0" brushRef="#br0" timeOffset="8982">7726 7056 24575,'40'0'0,"0"0"0,0 0 0,4 0 0,1 0 0,1 0 0,-1 0 0,1 0 0,0 0-302,4 0 1,0 0 0,-5 0 301,-1 0 0,-4 0 59,1 0 0,-5 0 1,-9 0-1,-11 0 1</inkml:trace>
  <inkml:trace contextRef="#ctx0" brushRef="#br0" timeOffset="11148">9790 6015 24575,'0'32'0,"0"1"0,0 6 0,0 6 0,0 1 0,0 5 0,0 1-820,0-13 1,0 1 0,0 1 0,0-1 770,0 4 1,0 1 0,0-1-1,0 0 49,0-5 0,0-1 0,0 0 0,0 0 182,0 10 1,0-1 0,0-3-183,0 7 0,0-4 344,0-6 1,0-4-345,0 1 0,0-15 0,-31-23 1775,-16 0-1775,5-6 0,-5-4 0,5 2 0,-2-1 0,1-1-99,7-2 0,2-1 0,-2 1 99,-7 0 0,-2 1 0,6-2 0,4-4 0,5 1 0,-13 4 0,19-19 0,22 27 0,-5-19 0,7 21 756,0-6-756,0-8 0,0 12 0,7-12 0,-5 16 0,6-15 0,8 11 0,4-12 0,23 16 0,-5 0 0,8 0 0,-7 3 0,5 0 0,2 2 0,-3 0 0,5 1 0,-1 0 0,1 1-217,-1-1 1,2-1 0,-2 2 0,-5 3 216,-10 5 0,-4 3 0,0-2 0,15-4 0,0-1 0,-3 14 0,1-1 0,-5-12 0,3-4 0,-3 0 0,0 2 0,-1-1 0,4 1 0,-4-4 0,-1-6 0,-23 0 0,5-31 865,-16-1-865,4 3 0,3-6 0,-2-1 0,-4 1 0,0-1 0,1-2-311,3 2 1,1-2 0,1-1-1,-2 1 311,-3-2 0,-2 0 0,0 1 0,0-1 0,2 2 0,1-1 0,-1 2 0,-1 0 0,-1-6 0,-2 0 0,-4 4 0,-10-7 0,-1 3 0,10 7 0,-2 6 0,-30 8 0,21-17 0,-9 35 0,7-11 1242,-3 7-1242,5 6 0,-17-6 0,9 0 0,-1 0 0,0 6 0,-1 0 0,-2-6 0,-1 1 0,1 6 0,-1 2 0,4-1 0,0 0 0,-4-1 0,1 2 0,-1 6 0,1 1 0,2-4 0,1 4 0,0 15 0,1 3 0,-1-7 0,3 1 0,13 7 0,1-1 0,-11-8 0,3-1 0,14 17 0,-12-23 0,16 5 0,0-16 0</inkml:trace>
  <inkml:trace contextRef="#ctx0" brushRef="#br0" timeOffset="12433">10954 5838 24575,'-4'35'0,"0"-1"0,-4-6 0,-1 1 0,2 12 0,2 2 0,-4-7 0,2 1 0,6 6 0,2 2 0,-1-11 0,0 1 0,0 0-345,0 0 1,0 1-1,0 1 345,0 6 0,0 1 0,0 0 0,-1-5 0,1 0 0,1 0 0,5 4 0,2 0 0,2 1 0,2 2 0,3 1 0,3-1 0,3-2 0,4-1 0,1-1 0,-5-8 0,1-1 0,1 0 0,-1-1 0,8 4 0,0-1 0,-1-2 0,4 4 0,-2-2 127,-3-3 0,-5-3-127,-5-2 0,5-11 0,-19-16 0,12-16 0,-16 12 0,0-11 0</inkml:trace>
  <inkml:trace contextRef="#ctx0" brushRef="#br0" timeOffset="14665">11713 6209 24575,'0'39'0,"0"0"0,0-5 0,0 1 0,0 0 0,0 4 0,0 0 0,0 1-446,0 4 1,0 1-1,0-1 446,0-4 0,0-1 0,0-2 0,0 9 0,0-4 218,0-10 0,0-3-218,0 6 221,0-17-221,-8-11 0,6-14 0,-6-27 680,-8-5-680,14-5 0,0-4 0,-6 14 0,1-1 0,5 0 0,3-5 0,0-2 0,-1-2 0,0-4 0,0 0 0,0 2-419,-1 5 1,1 2-1,0-1 1,1-1 418,1 0 0,1-2 0,0 0 0,1 2 0,-1 3 0,0-4 0,0 4 0,3 4 0,11 0 0,-1 6 0,-4-6 0,4 26 0,0 8 0,-5 0 0,16 3 0,3 2 1674,3 13-1674,2-5 0,-3 1 0,-10 14 0,-1-11 0,-3-1 0,-14-4 0,11 19 0,-15-19 0,-15 21 0,-13 3 0,7-18 0,-3 1 0,2 3 0,-1-1 0,-3-7 0,1-1 0,-12 21 0,10-7 0,-5 1 0,20 5 0,-21-6 0,6 1 0,7-11 0,4 7 0,16-20 0,0 12 0,0-16 0,32 0 0,-1 0 0,-2 0 0,3 0 0,2-2 0,0 4 0,-1 8 0,-1 3 0,4-3 0,-1 2 0,-4 9 0,-2 1 0,-5-9 0,-3 1 0,7 20 0,3-7 0,-27 0 0,12-9 0,-16 6 0,-16 19 0,7-19 0,-1 1 0,-11 9 0,-2 0 0,6-1 0,-3-5 0,-5-11 0,-1-3 0,-11 18 0,5-30 0,-3-4 0,0 2 0,-2 0 0,-7-1 0,-2 2 0,9 1 0,-2 1 0,3 0 0,-3-3 0,2 2 0,-4 2 0,5-1 0,9-3 0,11 0 0</inkml:trace>
  <inkml:trace contextRef="#ctx0" brushRef="#br0" timeOffset="15966">12489 6879 24575,'0'35'0,"0"9"0,0 1 0,0 0 0,0-2 0,-16-24 0,-11 21 0,-11-11 0,13-7 0,-1 1 0,7 0 0,1-3 0,-9 0 0,11 3 0,16-21 0,0 6 0,0-8 0,0 16 0,0-12 0,0 11 0,0-15 0</inkml:trace>
  <inkml:trace contextRef="#ctx0" brushRef="#br0" timeOffset="17309">12771 6791 24575,'0'-46'0,"0"0"0,0 8 0,0-1 0,0-2 0,0-4 0,0-1 0,0 0 0,0-1 0,0 0 0,0 2 0,0-7 0,0 6 0,0 13 0,0 3 0,0-19 0,0 37 0,0-19 0,16 27 0,-13-19 0,21 21 0,-22-6 0,6 16 0,-7 16 0,-2 9 0,7 6 0,3 6 0,-3-8 0,0 5 0,1 1 0,2-1-460,2 0 0,3-1 0,0 0 1,0 0 459,0 3 0,-1 1 0,1-1 0,0-1 0,-1-2 0,1-1 0,-1-1 0,0-2-9,0 5 1,-1-3-1,-2-2 9,0 1 0,-2-4 0,-3-2 0,-3-9 0,-2-19 0,0-12 0,0 2 0,0-17 0</inkml:trace>
  <inkml:trace contextRef="#ctx0" brushRef="#br0" timeOffset="18344">12683 6685 24575,'0'27'0,"0"-1"0,0 7 0,0 3 0,0-2 0,0 2 0,0-2 0,0-2 0,0 0 0,0 4 0,0 2 0,0-8 0,0-6 0,0 25 0,0-38 0,0 5 0</inkml:trace>
  <inkml:trace contextRef="#ctx0" brushRef="#br0" timeOffset="19365">12736 6879 24575,'35'0'0,"-8"0"0,7 0 0,-23 0 0,5 0 0,-16-8-820,0 6 1,0-5 0,0 7 0</inkml:trace>
  <inkml:trace contextRef="#ctx0" brushRef="#br0" timeOffset="20566">12894 5486 24575,'35'24'0,"-1"1"0,0-1 0,1 1 0,-2 1 0,1 2 0,-2 0 0,-4 1 0,-1 6 0,-4 1 0,-1 1-684,3 1 1,-1 0 0,-4 2 683,-8 4 0,-4 3 0,1-1 0,5-4 0,1 0 0,-4 1 0,-8 6 0,-3 1 0,1 0-282,2-11 0,2 1 1,-1-1-1,-1 0 282,-1 9 0,-2 0 0,-2 1 0,-1-7 0,-1 2 0,0 0 0,0-1 0,1-3 0,2 0 0,-2 0 0,-2 0 0,-5 4 0,-4 1 0,0-1 0,3 0 0,4-5 0,3-1 0,-1 0 0,-3 0 0,-5-1 0,-5 1 0,0-2 0,3 0 99,1 4 0,2-2 0,-2-1-99,-3-3 0,-1-1 0,1-2 0,-2 10 0,2-3 0,0-10 0,1-3 953,4 2-953,-19-27 0,27-4 0,-12-12 0</inkml:trace>
  <inkml:trace contextRef="#ctx0" brushRef="#br0" timeOffset="28424">3810 10513 24575,'0'29'0,"0"1"0,-6-6 0,-3 1 0,-4 15 0,-2 4 0,-6 0 0,-3 0-545,5-14 0,-3 0 1,2 2 544,2 7 0,1 3 0,-2-3 0,-5-7 0,-2-3 0,-1 2 0,-4 6 0,-2 2 0,1-3 0,4-8 0,-1-1 0,0 0 0,-3 0 0,-1-1 0,4-1 264,0 3 1,5-3-265,-11 10 271,1-17-271,-1 6 0,13-5 0,-7-10 0,4 2 834,17 12-834,-24-21 0,9 6 0,1-8 0,-13 0 0,2-8 0,5-9 0,7 4 0,-1-2 0,2-6 0,3-1 0,-11-15 0,19 12 0,3-1 0,6-11 0,0 1 0,0 3 0,15 21 0,5-19 0,23 27 0,2-12 0,-12 14 0,3 4 0,7 5 0,2 2-344,-10-1 1,1 1 0,1 1 343,6 6 0,1 2 0,0 1 0,-2 4 0,0 1 0,0 0 0,-2-2 0,1-1 0,1 1 0,-2-2 0,2 2 0,0 0 0,-5-2 0,6 6 0,0-3 0,-2-8 0,3-1 0,-8 0 0,2 10 0,-13-22 0,1-3 0,19 9 0,-15-7 0,0-2 0,-2 1 0,-1 0 0,4 1 0,-1-2 0,-3-2 0,-1-2 515,6-1 0,-3-5-515,2-24 0,-10 10 0,-3-3 0,-7-10 0,-4-3 0,-1-7 0,0-2 0,-1 17 0,1 0 0,-2-1 0,-2-1 0,-3 0 0,0 1 0,1-2 0,0 0 0,0-7 0,0 2 0,0 8 0,0 1 0,2-11 0,-4 0 0,-5 10 0,-1 1 0,3-3 0,-2 1 0,-9 3 0,-1 2 0,3 1 0,0 1 0,-6-4 0,-3 1 0,1 3 0,-1 1 0,-2-4 0,-3-1 0,-5 3 0,-2 2 0,3-2 0,-1 3 0,3 10 0,-3 4 0,2 1 0,-6 0 0,-1 3 0,5 3 0,-2 1 0,1 2 0,-6-1 0,-2 4-189,1 3 1,-3 4-1,2 0 189,9 0 0,2 0 0,-1 3 0,-3 1 0,-1 3 0,-1 1 0,2-2 0,-3-2 0,1-1 0,2 2 0,1 4 0,1 3 0,0-3 0,-11-3 0,4-1 0,16-1 0,3 1 0,-2 4 0,2-4 0,2-10 0,3 19 0,16-5 566,0 17-566,0 2 0,0-10 0,0-3 0,0-2 0,0 1 0</inkml:trace>
  <inkml:trace contextRef="#ctx0" brushRef="#br0" timeOffset="29832">5186 10107 8191,'-19'0'0,"3"16"3276,16 11-1489,0 10-378,0-12 0,0 1-1409,0 1 0,0-1 859,0 1 1,0 1-860,0 14 0,0 0 0,-1-9 0,2 1 0,3-1 0,1 2 0,2-1 0,1 8 0,3-2 0,9 5 0,3-1 0,-1-8 0,1-2 0,8-3 0,-1-1 1638,-11 1 0,1-1 0,14-3 0,-3 0-1522,-20 1 0,2-3-116,19-6 0,0-2 0,-8 16 0,6-20 0,4 1 0,-2 15 0,-1 1 0,6-5 0,1-1 0,-12-1 0,0 1 0,0-2 0,5 1 0,-1-1 0,-8 0 0,1-1 0,3-7 0,-1-1 0,12 21 0,-10-22 0,-3 3 0,-22-15 0,6 0 0,-8-23 0,0 1 0,0-5 0,0 11 0</inkml:trace>
  <inkml:trace contextRef="#ctx0" brushRef="#br0" timeOffset="31349">6174 11077 24575,'0'-33'0,"0"0"0,-1-7 0,2-3 0,3 4 0,1-4 0,2 2-286,-1 4 0,1 0 0,-1 1 286,0-2 0,0-1 0,2 4 141,5 1 0,-3 4-141,-8 3 0,-2 3 142,8-10-142,-8 7 0,0 7 0,16-3 434,-12 5-434,11-9 0,-15 7 0,16 4 0,-12 16 0,12 16 0,-16-12 0,0 12 0,8 7 0,-7 15 0,10-12 0,2 2 0,-4 10 0,2 1 0,9 0 0,3 2-177,-10-7 0,-1 2 0,0 0 177,0-3 0,0 1 0,-1-1 0,1 2 0,-1 1 0,0-3 0,2 4 0,1-2 0,0-3 0,-1-3 0,5 14 0,-10-23 0,-8-4 0,0-16 0,0 0 0,0 0 0</inkml:trace>
  <inkml:trace contextRef="#ctx0" brushRef="#br0" timeOffset="32616">6209 10848 24575,'28'0'0,"5"0"0,-6 0 0,1 0 0,-11-16 0,-9 12 0,-8-11 0,0 15 0,0 0 0,0 0 0</inkml:trace>
  <inkml:trace contextRef="#ctx0" brushRef="#br0" timeOffset="33782">6862 10901 24575,'0'27'0,"0"22"0,0-22 0,0 1 0,0 12 0,0 1 0,0-5 0,0 0 0,1-1 0,-2-1 0,-5-4 0,-4 0 0,-2 6 0,-3-1 0,-4-10 0,1-1 0,3 7 0,2-5 0,-3-14 0,16 3 0,0-15 0,0 0 0,0 0 0</inkml:trace>
  <inkml:trace contextRef="#ctx0" brushRef="#br0" timeOffset="36583">7056 10319 24575,'0'30'0,"0"1"0,0-4 0,0 0 0,0 3 0,0 1 0,0 11 0,0 0 0,0-4 0,0 1 0,0-5 0,0 1 0,0 0 0,0 10 0,0-2 0,0-6 0,0-2 0,0-2 0,0-5 0,0 0 0,0-5 0,0-21 0,0-2 0,0-2 0,0-21 0,0 3 0,0-7 0,0-7 0,0 7 0,0-1 0,0 11 0,0-7 0,0-3 0,0-10 0,-1 4 0,2-1 0,5 10 0,4-1 0,2-8 0,2-3 0,3 5 0,3 7 0,1 3 0,1-10 0,-1 5 0,2 18 0,-21 8 0,6 0 0,-8 0 0,16 0 0,4 0 0,23 0 0,-6 8 0,-2-6 0,-1 29 0,-23-25 0,5 33 0,-16-35 0,0 28 0,0-28 0,-16 19 0,5 10 0,-23-9 0,17 0 0,-1 1 0,-8-7 0,-1-1 0,7 2 0,1 0 0,-15 8 0,11-11 0,19-16 0,-12 15 0,16-11 0,0 12 0,24-16 0,4 0 0,5 0 0,-4 0 0,2 0 0,20 0 0,-2 0 0,0 0 0,-18-1 0,-3 2 0,0 7 0,-11-6 0,-9 6 0,-8-8 0,0 15 0,0-11 0,0 28 0,0-29 0,-8 37 0,-9-19 0,5 14 0,-20-1 0,29-7 0,-21-7 0,22-4 0,-21-9 0,3-5 0,-23 22 0,6-5 0,9 1 0,12-4 0,9-16 0,5 0 0,-22 0 0,5 0 0,-9 0 0,-5 0 0,-2 0 0,-3 0 0,-5 0 0,24 0 0,-5 0 0,22 0 0,-6 0 0,8 0 0,0 0 0,0-16 0,0 12 0,0-12 0,0 16 0,0-15 0,0 11 0,0-12 0,0 16 0</inkml:trace>
  <inkml:trace contextRef="#ctx0" brushRef="#br0" timeOffset="37982">7567 10001 24575,'8'10'0,"10"29"0,1-23 0,-1 7 0,-2 3 0,-4 1 0,4 2 0,-1 1 0,-11 19 0,2-17 0,3 3 0,-1-2 0,2 1 0,-2 1 0,-2 12 0,0 0 0,1-15 0,1-2 0,1 8 0,-2 1 0,-5-4 0,0 2 0,3-3 0,1 1 0,-1 0-269,-4 15 1,-2 0 268,1-9 0,0 0 0,0-1 0,0 2 0,0 0-37,1 9 0,-2-2 37,-6-12 0,-2-1 0,1 7 0,-4 2 0,-8-1 0,-3 0 0,1 0 0,-1 0 0,-3-2 0,-1-4 0,5-9 0,-1-3 0,1 0 0,1-3 0,2 5 0,3-9 0,16-3 0</inkml:trace>
  <inkml:trace contextRef="#ctx0" brushRef="#br0" timeOffset="39420">8255 10442 24575,'43'25'0,"1"-1"0,-17-6 0,0 1 0,1 1 0,4 3 0,0 2 0,0 0 0,-2 1 0,0 1 0,-2-4 0,5-2 0,-1-3 0,0-1 0,-5 0 0,-8 6 0,5-19 0,-22 12 0,6-16 0,-8 0 0,-8 15 0,-10-11 0,2 14 0,-3 3 0,-18 1 0,-3 2 0,15-2 0,1 3 0,-3 0-836,-11 5 1,-4 0-1,2-2 836,9-5 0,0-2 0,1 0 0,0 2 0,1 0 0,0-2 0,-8-2 0,5-1 0,3 17 0,-10-17 0,35 5 0,-12-19 0,16 12 0</inkml:trace>
  <inkml:trace contextRef="#ctx0" brushRef="#br0" timeOffset="40399">8855 11165 24575,'-35'16'0,"7"-4"0,0 3 0,0 3 0,-6 10 0,5-15 0,-1 1 0,8 4 0,1-3 0,-16-3 0,3 14 0,1 3 0,0-4 0,12 0 0,1 1 0,-1-1 0,3-1 0,2 16 0,-9-13 0,1-1 0,12 1 0,-19-3 0,27-23 0,-12 7 0</inkml:trace>
  <inkml:trace contextRef="#ctx0" brushRef="#br0" timeOffset="46232">9455 10495 24575,'-10'41'0,"-14"-17"0,13 16 0,3 8 0,-2-10 0,0 0-601,2-1 0,-1 2 0,3 1 601,4 5 0,2 1 0,0 0 0,-3-3 0,0-1 0,1 1 0,1 6 0,2 1 0,-1 0 0,0-5 0,0-1 0,0 0 0,0 1 0,-1-1 0,2-2 0,2 6 0,2-4 291,2-3 1,3-5-292,18-1 298,-1-2-298,-3-26 0,1-2 0,14 11 0,-3-22 0,5-4 0,7 6 0,0-4 43,-17-6 0,0-4 0,1 1-43,9 4 0,3 1 0,-2-2 0,-5-4 0,-2-2 0,1-3 0,-3 0 0,0-2 0,0-2 0,0 2 0,4-1 0,0 1 0,-2-4 0,-9 1 0,-1-2 0,-1-1 0,-3 1 0,2-3 0,-3 1 0,-2 0 0,6-12 0,-5-2-95,-7-2 1,-4 0 94,1 8 0,-3 0 0,-5-4 0,-2 2 0,1 9 0,0 1 0,0-2 0,0-1 0,0 5 0,0 0 0,1 2 0,-2 1 0,-6 0 0,-1 1 786,4-9-786,-27 1 196,27 15-196,-7-6 0,-2 1 0,-5 0 0,5 0 0,-1-1 0,-13-2 0,-7 7 0,-1-3 0,9 20 0,-1 4 0,0-5 0,-1 0 0,-10 3 0,0 2 0,9-1 0,1 0 0,-10 0 0,-1 0 0,11 0 0,2 0 0,-1 0 0,1 0 0,0 0 0,1 0 0,-20 0 0,0 0 0,19 3 0,1 2 0,-2 3 0,1 1 0,-2-4 0,1 2 0,0 9 0,1-1 0,0-9 0,1 0 0,2 9 0,1 4 0,0-1 0,-1-1 0,-3-7 0,1 1 0,5 10 0,3-2 0,-11-8 0,5 7 0,21 5 0,-6-19 0,8 12 0</inkml:trace>
  <inkml:trace contextRef="#ctx0" brushRef="#br0" timeOffset="52148">4692 12577 24575,'0'41'0,"0"-2"0,0-10 0,0 3 0,2 1 0,-4 2 0,-12 8 0,-3 2-367,12-9 0,2 0 0,-5 0 367,-12 3 0,-8-1 0,4 1 0,7 1 0,2 0 0,-2 1 0,-3-6 0,-2 1 0,-1-1 0,1-1 0,0 4 0,1-1 0,0 1 0,-2 5 0,0 1 0,0-3 0,6-11 0,0-1 0,-2 0 0,-3 1 0,-2-1 0,2 0 0,-3 8 0,1-2 134,-7-4 1,3-1-135,14-3 0,0-3 0,-10-5 0,-1-1 0,2 26 0,-10-25 0,25-3 832,8-16-832,-16 0 0,12 0 0,-27 0 0,27 0 0,-20-32 0,-9 17 0,22-16 0,-1-3 0,-14 14 0,3 1 0,15-7 0,4-1 0,-12-8 0,16 1 0,16 23 0,11-5 0,18 16 0,-11 0 0,1 0 0,1 0 0,0 0 0,4-1 0,1 2 0,2 6 0,0 2 0,-7-4 0,1 1 0,6 10 0,0 2 0,-7-5 0,0 1 0,0 0 0,2 2 0,-2-3 0,-1-1 0,1-2 0,-2-1 0,3-1 0,-1-2 0,9-4 0,-1-4 0,1 3 0,2-2 0,-13-3 0,1-2 0,0 1 0,10 0 0,-2-2-1072,-9-9 1,-4-1 1071,-2 3 0,-5 0 0,-5-5 0,6-5 0,-21 6 0,13-9 0,0-16 0,-14 6 0,0-3 0,6 3 0,-1-2 0,-5 6 0,-3-2 0,0-1-233,1-1 1,0 0 0,0-1 232,0 0 0,0-1 0,0-1 0,1-4 0,0-1 0,-3 1 0,-1-1 0,-2 1 0,-2 1 0,0 6 0,-2 1 0,-3 1 603,-3 5 0,-4 1 1,0 0-604,2 0 0,0 0 0,-3 3 0,-18-3 0,-1 1 0,11-11 0,-1 2 0,-12 16 0,-2 2 0,7-7 0,-1 3 0,-6 15 0,-2 5 0,1-6 0,0 2 0,0 6 0,0 2 0,0-2 0,0 2 0,9 3 0,0 1 0,1 2 0,-12 5 0,0 3 0,11-2 0,0 1 0,1 4 0,-5 8 0,1 3 0,3 1 0,8-5 0,1 0 0,1 1 0,-4 1 0,-1 1 0,4-3 0,3 3 0,3-5 0,1-5 0,-5 5 0,22-3 0,-6 7 0,8-9 0,0 6 192,0-20 0,0 11 0,0-15 1</inkml:trace>
  <inkml:trace contextRef="#ctx0" brushRef="#br0" timeOffset="53491">5715 12453 24575,'0'33'0,"0"1"0,0-2 0,0 2 0,0 14 0,0 0 0,0-3 0,0-1 0,0 0 0,0 0 0,0-1 0,0 2 0,0-6 0,-1 3 0,2-4 0,7 2 0,0 1 0,-5 4 0,0 4 0,3-4 0,9-5 0,3-2 0,-5-1 0,-1 1 0,-2-1 0,0 5 0,2-4 0,16-2 0,-1-1 0,-20-4 0,1-1 0,19 1 0,3-1 0,-7-3 0,-1 0 0,5 0 0,1-1 0,3 2 0,-1-5 0,15-1 0,-18-1 0,-3-3 0,-2-14 0,17 12 0,-35-16-820,11 0 1,-15 0 0,0 0 0</inkml:trace>
  <inkml:trace contextRef="#ctx0" brushRef="#br0" timeOffset="55233">6474 13370 24575,'0'-29'0,"0"-1"0,-1-11 0,2-6 0,1 8 0,2-5 0,0-2 0,1 3-781,3-7 1,1 3 0,2-3 780,-1 4 0,0-2 0,2 1 0,1 2 0,1 6 0,1 1 0,1 2 0,0 2 0,2-2 0,1 2 0,-1-2 0,-4 1 0,-1-3 0,0 1 0,0 6 0,5-1 0,-1 3 374,0-14 1,-1 4-375,12 1 386,-9 3-386,5 2 0,-22 37 0,6-16 1206,-8 51-1206,0 6 0,6-3 0,3 4 0,-1-8 0,1 1 0,2 0-379,5 5 1,3 1-1,-1-1 379,-5 1 0,-1 1 0,2-3 0,2-9 0,1-1 0,-1 0 0,-2 11 0,-1-4 0,7 5 0,-5-18 0,-15 5 0,0-21 0,0 23 1136,0-7-1136,0 1 0,0 21 0,0-26 0,0 10 0,0-1 0,0-16 0,0 23 0,0-37 0,0 21 0,0-3 0,0 7 0,0 7 0,0-7 0,0-7-820,0-5 1,0-15 0,0 0 0</inkml:trace>
  <inkml:trace contextRef="#ctx0" brushRef="#br0" timeOffset="56115">6615 12982 24575,'40'0'0,"0"0"0,-1 0 0,-4 0 0,-1 0 0,1 0 0,2 0 0,4 0 0,-2 0 0,-3 0 0,9 0 0,-2 0 0,9 0 0,-4 0 0,-3 0 0,-1 0 0,-25 0 0,-3 0 0</inkml:trace>
  <inkml:trace contextRef="#ctx0" brushRef="#br0" timeOffset="59115">7709 13212 24575,'-16'39'0,"0"0"0,2 4 0,-3 2 0,-2-10 0,-2 1 0,0-1-399,3-2 1,1 1 0,-1-1 398,-2 2 0,-1 0 0,1-1 0,1 10 0,-1 0 0,-1-14 0,-3-1 0,5 0 195,6 8 0,2-1-195,-13 4 0,-1-4 198,-2 3-198,17-12 0,0-5 0,-6-10 0,16 4 0</inkml:trace>
  <inkml:trace contextRef="#ctx0" brushRef="#br0" timeOffset="62299">8255 12594 24575,'0'30'0,"0"-1"0,0 2 0,0 3 0,0 9 0,0 2 0,0-1 0,0 0 0,0 0 0,0 0 0,0 1 0,0-2 0,0-6 0,0-1 0,0 4 0,0-4 0,0 4 0,0 9 0,0-38 0,0-11 0,0-27 0,-8-18 0,8-3 0,-1-4 0,-11 9 0,0-2-248,9 9 0,3-4 0,0 0 0,-1 3 248,-4-1 0,-1 2 0,1-2 0,4-8 0,2-1 0,-1 3 0,-1 0 0,2 4 0,7 0 0,0 3 0,-4-6 0,12 23 0,-8-3 0,-7 21 0,23-22 0,-4 21 992,23-21-992,2 6 0,0 7 0,-18-5 0,5 16 0,-28 16 0,11-5 0,-15 23 0,0-15 0,0-1 0,0 21 0,0-23 0,0 14 0,0 4 0,0-6 0,0-1 0,0 6 0,0-1 0,2 0 0,-4-3 0,-13 6 0,11-2 0,-12-21 0,0 4 0,12-16 0,-11 16 0,7-13 0,6 13 0,-6-16 0,8 8 0,0-6 0,0 6 0,-16-8 0,12 0 0,-11 15 0,15-11 0,0 12 0,0-16 0,0 0 0,-16 16 0,4-12 0,-5 19 0,9-21 0,-8 6 0,12-8 0,-11 0 0,15-8 0,15 6 0,-11-21 0,20 19 0,-7-28 0,6 29 0,5 2 0,15-10 0,3-1 0,0 11 0,2 0 0,-11-6 0,2-2 0,-4 1 0,-1 7 0,-3-1 0,1-7 0,-5 2 0,-8 7 0,-3 16 0,-16-13 0,0 13 0,0-8 0,0 10 0,0-7 0,0 21 0,0-21 0,0 38 0,2-21 0,-4-1 0,-13 5 0,-1 1 0,9 2 0,-2-1 0,-22-3 0,-3-2 0,15-1 0,-1-1 0,-9 5 0,-3-3 0,3-6 0,-2-1 0,-5 1 0,1-3 0,11-5 0,-1-2 0,-13-5 0,4 1 0,10 15 0,-9-20 0,25 11 0,-8-15 0,12 0 0,-11-23 0,15 17 0,0-18 0</inkml:trace>
  <inkml:trace contextRef="#ctx0" brushRef="#br0" timeOffset="63448">9296 12083 24575,'0'41'0,"0"-11"0,0 3 0,0 6 0,0 4 0,0-7 0,0 2 0,0 0 0,0 12 0,0-1 0,0-13 0,0-1 0,0 0 0,0 13 0,0 0 0,0-13 0,0-1 0,0 1-355,0 1 0,0 0 0,0 0 355,0 2 0,0 1 0,0 0 0,0 1 0,0 1 0,0-1 0,0-1 0,0-1 0,0 1 0,1 4 0,-1 1 0,-1 0-440,-3 0 1,-1 0-1,-2 1 440,2-8 0,-2 1 0,0 0 0,-1-2 0,-3 8 0,-1-2 0,-2 0 17,-2-1 1,-1 1-1,-1-4-17,0-6 0,0-3 0,1-2 0,1 2 0,0-3 0,-6 1 0,5-5 491,15-10-491,-6-20 0,8 2 0,0-17 0</inkml:trace>
  <inkml:trace contextRef="#ctx0" brushRef="#br0" timeOffset="64418">10231 12682 24575,'37'0'0,"0"0"0,1 0 0,1 0 0,0 0 0,0 0 0,1 0 0,-1 0 0,0 0 0,-3 0 0,0 0 0,-4 0 0,-4 0 0,-1 0 0,22 0 0,-38 0 0,5 0 0</inkml:trace>
  <inkml:trace contextRef="#ctx0" brushRef="#br0" timeOffset="65276">10143 13194 24575,'49'0'0,"-4"0"0,6 0 0,-15 0 0,2 0 0,1 0 0,-1 0 0,3 0 0,-1 0 0,-4 0 0,10 0 0,-6 0 0,-3 0 0,-7 0 0,-14 0 0,-16 0 0</inkml:trace>
  <inkml:trace contextRef="#ctx0" brushRef="#br0" timeOffset="66966">11660 12488 24575,'-31'35'0,"1"-1"0,10 1 0,1 2 0,-3-8 0,-2 0 0,5 2 0,9 5 0,4 3 0,-2-3 0,-9 8 0,1-1-1639,10-4 1,4 0 943,2-5 1,0-3 2117,0 8-1423,0-13 0,0 1 379,0-1 1,0-1-380,0 12 0,8-10 0,-6-3 2484,6-22-2484,8 6 0,3-8 0,9 0 0,3 0 0,18 0 0,-8 1 0,2-2 0,2-10 0,-1-2 0,-6 3 0,0-1 0,7-5 0,-6-4 0,-9-13 0,9 6 0,-35-1 0,4 3 0,-1 1 0,-7 1 0,0-26 0,0 37 0,0-19 0,0 3 0,0-17 0,-5 11 0,-5-1 0,-3 11 0,-2-1 0,-1-8 0,-5 0 0,-11 4 0,-3 5 0,11 7 0,-1 3 0,-6-5 0,2 6 0,1 13 0,5 0 0,21 0 0,-6 0 0,8 0 0,-16 0 0,12 0 0,-27 0 0,4 0 0,-11 16 0,3-12 0,2 27 0,21-27 0,-4 20 0,16-22 0,0 5 0,0-7 0</inkml:trace>
  <inkml:trace contextRef="#ctx0" brushRef="#br0" timeOffset="69667">13159 12347 24575,'40'0'0,"0"0"0,0 0 0,3 0 0,2 0 0,-9 0 0,2 0 0,0 0 0,1 0-588,1 0 0,1 0 0,0 0 0,-1 0 588,7 0 0,-1 0 0,-2 0 0,-1 0 0,-1 0 0,1 0 0,4 0 0,1 0 0,-2 0 250,-6 0 1,-1 0 0,-2 0-251,0 0 0,-2 0 77,-3 0 1,-7 0 0,-13 0-1,3 0 1</inkml:trace>
  <inkml:trace contextRef="#ctx0" brushRef="#br0" timeOffset="70466">13388 12753 24575,'36'0'0,"0"0"0,0 0 0,8 0 0,2 0 0,1 0 0,-3 0 0,1 0 0,1 0 0,0 0-572,-4 0 1,1 0-1,-1 0 1,-1 0 571,8 0 0,-2 0 0,-4 0 0,1 0 0,-5 0 146,-11 0 0,-5 0 1,-8 0-1,-15 0 1</inkml:trace>
  <inkml:trace contextRef="#ctx0" brushRef="#br0" timeOffset="71960">13212 12136 24575,'-43'23'0,"21"-5"0,-1 1 0,-11 8 0,-1 1 0,2 2 0,1 1 0,5-5 0,0 1 0,-7 2 0,3 3 0,10 6 0,3 2 0,-1-3 0,0 0 0,-2 3 0,3-1 0,12-8 0,0-1 0,-11 15 0,9-2 0,8-16 0,0-9 0,23-10 0,-2 6 0,4 3 0,16-2 0,6 1-441,-10 3 1,2 2 0,0 0 440,5 2 0,1 0 0,0 0 0,-1-1 0,0 0 0,1-2 0,-1-1 0,0-2 0,-1 2 0,-3 4 0,-2 0 0,0-4 0,-5-9 0,0-4 0,-1 2 0,9 9 0,-4-1 0,1-8 0,1-8 0,-35 0 0,11-8 0,-15 6 0,0-6 0</inkml:trace>
  <inkml:trace contextRef="#ctx0" brushRef="#br0" timeOffset="73626">14464 11924 24575,'43'0'0,"-14"-1"0,3 2 0,1 6 0,3 4 0,-1 2-502,0 1 0,-1 2 0,1 1 502,5 4 0,2 1 0,-3 0 0,-5-2 0,-2 1 0,-2-1 244,12 6 1,-3-1-245,-11-6 0,-1-1 124,-2-4 1,-1-1-125,3 11 0,-7-6 0,-5-7 768,-15 5-768,0-16 0,0 16 0,8-5 0,1 24 0,0 3 0,3-9 0,4 9 0,-1-3 0,-11-23 0,12 3 0,-16 1 0,0-12 0,0 12 0,0-16 0,0 7 0,-16 11 0,-3-5 0,-5 1 0,-14 15 0,-5 1-486,7-9 0,-3 0 1,-1 2 485,7-2 0,0 1 0,-1 1 0,0-1 0,1 0 0,0 1 0,0-1 0,-1-1 0,1-2 0,-1-1 0,1 0 0,2 0-3,-1 3 1,2 0 0,0-2 2,-14-1 0,4-1 0,15 0 0,4-1 0,-6-4 0,11 4 0,16-16 0,0 0 0,0 0 0</inkml:trace>
  <inkml:trace contextRef="#ctx0" brushRef="#br0" timeOffset="75581">16034 13123 24575,'0'-40'0,"0"0"0,6 7 0,2-1 0,2-3 0,0-4 0,1-3 0,0-2 0,2 1-648,-3 6 1,1 0-1,1-1 1,-1 1-1,2 2 648,2-4 0,1 2 0,0 0 0,-3 1 0,0-11 0,-3-1 0,3 4 132,2 7 0,3 1 0,-2 3-132,-5-4 0,1 2 223,3 5 1,3-1 0,-2 6-224,12-13 0,-19 14 0,1 3 0,6 12 1645,-8-5-1645,-6 16 526,5 0-526,-7 0 0,0 16 0,0-12 0,0 19 0,0-5 0,0 5 0,0 5 0,7 3 0,2 2 0,-3 0 0,1 2 0,0 1-246,1 2 1,1 1-1,1 0 246,1 0 0,1 0 0,-2 0 0,0 5 0,-1 0 0,0-2 0,0-8 0,1-1 0,-2 0 0,1 12 0,0-2 0,4-4 0,-3-2 0,-7-9 0,-2-1 0,8 0 0,-2-1 0,-6 1 0,-2-3 0,1-2 737,0 17-737,0-27 0,0 5 0,0-9 0,0 8 0,0-12 0,0-12 0,0 2 0,0-17 0</inkml:trace>
  <inkml:trace contextRef="#ctx0" brushRef="#br0" timeOffset="77076">16105 12753 24575,'47'0'0,"2"0"0,-22 0 0,1 0 0,-11 0 0,-9 0 0,-8 0 0,16 0 0,-12 0 0,11 0 0,-15 0 0,16 0 0,-12-16 0,12 12 0,-16-11 0,7 15 0,-5 0 0,6 0 0,-8 0 0,16 0 0,4 0 0,7 0 0,-9 0 0,-11 0 0,9 0 0,-12 0 0,12 0 0,-16-16 0,0 12 0,0-12 0,0 16 0</inkml:trace>
  <inkml:trace contextRef="#ctx0" brushRef="#br0" timeOffset="78185">16934 12488 24575,'29'0'0,"0"0"0,4 0 0,4 0 0,-3 0 0,8 0 0,-1 0 0,11 0 0,-4 0 0,-13 0 0,-2 0 0,-5 8 0,-9-6 0,-3 6 0,-16-8 0</inkml:trace>
  <inkml:trace contextRef="#ctx0" brushRef="#br0" timeOffset="79008">17022 12859 24575,'29'0'0,"1"0"0,19 0 0,-8 0 0,2 0 0,-6 0 0,-2 0 0,2 0 0,-1 0 0,-4 0 0,-3 0 0,-2 0 0,-11 0 0</inkml:trace>
  <inkml:trace contextRef="#ctx0" brushRef="#br0" timeOffset="81815">18098 11906 24575,'0'49'0,"0"-7"0,0 4 0,0-7 0,0 1 0,0 1-518,0 3 0,0 1 1,0-1 517,0-5 0,0-1 0,0-1 252,0 8 0,0-2-252,0-7 0,0-1 128,0-4 1,0-2-129,0 17 0,0-3 0,0-16 792,0 6-792,0-21 0,0 20 0,0-29 0,0 13 0,0-32 0,-3-12 0,-2-10 0,0-5 0,-1-7 0,-1 2 0,-1 2 0,-2 1 0,1-2-193,3 4 1,1-3-1,1 0 1,-1 5 192,0 6 0,-1 3 0,2-1 0,2-2 0,3-1 0,0 3 0,-1 4 0,0 1 0,-2-1 0,4 2 0,13-1 0,-11-15 0,28 21 0,-28-17 0,19 28 0,-5-7 0,-7-6 0,21 20 0,-20-27 0,21 19 770,-21-5-770,19 9 0,-27 8 0,19 0 0,-5 0 0,10 8 0,15 9 0,-6 11 0,-23-7 0,-1 1 0,11 15 0,-22-2 0,6-17 0,-8 21 0,-8-7 0,-9-4 0,-7 4 0,-9 2 0,-6 1 0,-1-4 0,1-8 0,-1-3 0,1 2 0,-1 9 0,0 3 0,5-7 0,4-11 0,5-4 0,2 3 0,20-15 0,4 0 0,4 0 0,36-15 0,-11 11 0,3-12 0,5 0 0,-5 13 0,0 2 0,4-6 0,-1-1 0,-8 3 0,-1 2 0,9 1 0,-2-6 0,-5 8 0,-9 0 0,5 8 0,-22-6 0,6 6 0,-8 7 0,0-11 0,0 12 0,0 0 0,0 11 0,0 2 0,0 13 0,0-7 0,0 2 0,0 6 0,0-23 0,0-4 0,0-9 0,0-5 0,0 6 0,0 8 0,-8 3 0,-10 9 0,-9 5 0,7-21 0,-3 19 0,5-27 0,-6 7 0,-3 2 0,3-4 0,-1-1 0,-17 6 0,0 0 0,17-4 0,1-1 0,-7 5 0,3-4 0,8-8 0,5-2 0,15-2 0,0-22 0,0 21 0,0-13 0</inkml:trace>
  <inkml:trace contextRef="#ctx0" brushRef="#br0" timeOffset="93865">3493 16034 24575,'-21'27'0,"0"1"0,0-1 0,-5 9 0,0 3 0,2 4 0,4-2 0,2 4 0,1 2 0,-1-2-820,0-2 1,-1-1 0,1 1 0,1 1 528,3-3 0,2 0 0,0 2 0,1-2 0,-1-3-529,-1-1 1,0-2 0,0-1 0,1 1 744,2 2 0,1 0 0,0 0 0,0-1 75,-5 7 0,0-2 0,-1 3-113,-1-2 1,-2 3 0,1-1 0,1-3 112,1-3 0,2-4 0,-2 2-97,-1 1 0,-2 3 1,1-3-1,1-6 97,2-7 0,1-3 795,-5 10 1,2-1-796,5 1 3276,-5 1-2731,16-25 2512,-16-5-3057,12 6 676,-19-8-676,5-8 0,-17-25 0,16 15 0,1-3 0,-5-16 0,3-3 0,5 12 0,2 0 0,3-10 0,3-1 0,2 11 0,2 1 0,2 0 0,2 1 0,-1-9 0,0 2 0,8 5 0,-7 1 0,23 9 0,-20 10 0,27-7 0,-27 11 0,20-12 0,9 16 0,4 6 0,4 4 0,1 2 0,3 3-584,-3-1 1,4 1-1,-7 1 584,-7 7 0,-3-1 0,8 1 0,-2-2 0,1 6 0,1-9 0,-12-7 0,1 1 0,0-2 0,1 0 0,7 0 0,2-1 875,4 1 1,1-4-876,2-5 0,2-2 0,3 2 0,0-2 0,-6-7 0,-2 0 0,0 8 0,-1-4 0,-8-10 0,-2-3 0,-6 4 0,-1-1 0,5-3 0,-3-4 0,-4-10 0,-2-4 0,4 3 0,-1-1 0,-5-13 0,-5-4-273,-3 11 0,-2-3 0,-2 2 273,-2 2 0,-2 2 0,-2-2 0,-2-7 0,-2-2 0,-2 2 0,-2 5 0,-2 2 0,-1 0 0,1 1 0,0 1 0,-1 1 0,-9-10 0,1 2 0,6 7 0,2 3 0,-5-12 0,6 20 0,1-1 0,7-11 0,-4 12 0,0-1 819,8-11-819,-7 11 0,-1 1 0,4-12 0,-6 4 0,-4-1 0,-2 9 0,-1 1 0,-1-7 0,-3 1 0,-8 11 0,-3 3 0,2-1 0,-1 1 0,-3 1 0,-2 2 0,-4 3 0,-1 1 0,-2-2 0,-2 6 0,8 12 0,-1 6 0,1-2-1639,-2-4 1,0 2 1483,6 4 1,-1 4 0,1 2 154,1 4 0,1 2 0,0 2-786,-5 2 0,-1 3 1,0 1 785,9-5 0,1 2 0,0 0 0,-1-1-178,0-1 0,-1 0 1,1 0-1,4 0 178,0 7 0,4 0 0,-1-1 0,-3-3 0,0-1 0,3 1 0,6 13 0,1 0 0,-7-4 0,3-3 3054,14 2-3054,-4-14 0,0-1 2741,8 3-2741,0-7 0,0-4 0,0-16 0</inkml:trace>
  <inkml:trace contextRef="#ctx0" brushRef="#br0" timeOffset="95666">4657 15716 24575,'-16'10'0,"4"11"0,-3 5 0,-15 4 0,-1 5-820,16-3 1,1 6 0,1 2 0,-2-3-274,-10 4 1,-3-1 0,5 4 1030,10-1 0,4 4 0,1 1 0,-1-2 57,-3-5 1,-2-1 0,2-1-1,1 2 5,2 3 0,2 2 0,2-1 0,-2 0 0,0 0 0,0-1 0,0 0 0,1 0 100,1-4 1,1-1 0,0 0 0,-1 0-101,-1-1 0,0-1 0,-1 1 0,3-2-112,2 4 1,1 0-1,0-1 112,-5 2 0,-1-1 0,4-1 0,9 6 0,4-2 1535,-5-7 0,1 0-1535,9 7 0,4-1 0,5-5 0,3-2 0,-4 1 0,3 1 0,-2-9 0,3 1 0,-2-2 0,3 6 0,-1-1 901,0-5 0,-1 1-901,-8-3 0,-1-1 1392,17 3-1392,-7-7 122,-7-5 0,-5-15 0,-15 0 0</inkml:trace>
  <inkml:trace contextRef="#ctx0" brushRef="#br0" timeOffset="97292">5010 17533 24575,'0'-29'0,"0"-1"0,-1-6 0,1-4 0,1-3 0,1 1 0,2-3 0,1-1 0,-1-2-656,1 3 1,-1-3-1,1-1 1,1 0 0,2-1 145,0 7 1,1-1 0,1-1 0,1 1 0,0-1 0,1 2 509,-1 1 0,1 0 0,0 0 0,0 1 0,1 0 0,-1 0 0,2-6 0,0 1 0,0-1 0,1 2 0,1 1 110,0 2 1,1 1-1,0 1 1,0 0-1,0 1-110,2-9 0,-2 1 0,1 1 0,0 2 0,4-2 0,0 3 0,-1 3 0,3-7 0,-5 8 1271,-3 8-1271,0 31 0,-12 31 0,19 0 0,-13 5 0,-2 5 0,-2 2 0,-1 2 92,3 0 0,0 2-92,-2-13 0,0 2 0,-2-2 0,-3 10 0,2 0 45,3-8 1,3 1 0,-1 2-46,-2 4 0,0 2 0,0 0 0,2 3 0,2 0 0,-1 1 0,-2-10 0,0 0 0,-1 1 0,2-1 0,0-1 0,1-1 0,0 0 0,-2 0 0,-2 6 0,-3 0 0,3-2-11,5-2 1,2 0 0,-3-3 10,-7 5 0,0-4 0,6-9 0,0-3 0,-8 3 770,0-5 0,0-21 0,0 6 1</inkml:trace>
  <inkml:trace contextRef="#ctx0" brushRef="#br0" timeOffset="98283">5151 16669 24575,'14'0'0,"-1"0"0,18 0 0,5 0 0,13 0 0,-7 0 0,0 0 0,7 0 0,-15 0 0,-1 0 0,12 0 0,-15 0 0,1 0 0,-4 0 0,1 0 0,10 0 0,0 0 0,-10-3 0,1-2 0,13-2 0,0-4 0,-13-2 0,-1-1 0,15 1 0,-2-2 0,-16-2 0,-1 1 0,7 10 0,-3 0 0,-8-9 0,-5 15 0</inkml:trace>
  <inkml:trace contextRef="#ctx0" brushRef="#br0" timeOffset="99482">6562 17057 24575,'0'43'0,"-7"-14"0,-2 3 0,5 11 0,-3 2-336,-8-12 1,-4 0-1,4 1 336,6 1 0,4 1 0,-5-1 0,-10-2 0,-5-2 0,5 1 0,9 9 0,-1-2 165,-12-11 0,-1-1-165,10 7 0,2-3 167,-6-8-167,5 1 0,4 1 0,8 3 0,-5-9 510,-9-3-510,12-32 0,-12 12 0,16-11 0</inkml:trace>
  <inkml:trace contextRef="#ctx0" brushRef="#br0" timeOffset="102515">7091 15769 24575,'0'20'0,"0"19"0,0-6 0,0 3 0,0 1 0,0 4 0,0 0 0,0 3 0,0-2 0,0 5 0,0-2 0,0-10 0,0 0 0,0-1 0,0 11 0,0-1 0,0-8 0,0 0 0,0-1 0,0-1 0,0 11 0,0-18 0,0-11 0,0-16 0,0 16 0,0-5 0,0 38 0,1-22 0,-2 1 0,-6 12 0,-2 1 0,8-12 0,-1-2 0,-7 3 0,2-3 0,7 1 0,0-9 0,0-3 0,0-47 0,-4 6 0,0-5 0,3-11 0,2-7 0,-3-1-513,-3 10 1,-1-2 0,-1-1 0,2 0 512,2-6 0,3-2 0,0 0 0,-1 2 0,-3 6 0,-1 1 0,1 1 0,1 2 0,2-2 0,2 2 0,-1 2 0,0 0 0,0 4 0,0-11 0,0 23 0,0-3 0,23-11 2049,-1-5-2049,2 9 0,3-1 0,-1 8 0,1 1 0,0 0 0,1 1 0,-1 6 0,-1 3 0,1-6 0,-11 10 0,-8 8 0,-6 8 0,5 10 0,9 9 0,4 4 0,3 5 0,0 5 0,3 0 0,-1-13 0,3-1 0,-4 2 0,-10 5 0,-3 1 0,3-4 0,16-2 0,-3-1 0,-19 11 0,-3-1 0,19 1 0,-24 10 0,0-22 0,-24 1 0,4-4 0,-5 1 0,-9-5 0,-4-1 0,8-1 0,0 0 0,2-1 0,-1-2 0,1-3 0,-3 2 0,5-4 0,14-8 0,-19 6 0,27-8 0,-12 15 0,-7 5 0,-7 7 0,9-10 0,-3 0 0,2-3 0,1-1 0,-6 7 0,9 3 0,10-21 0,16-2 0,33-2 0,-7-2 0,5 0 0,-5 3 0,3 1 0,0 1 0,-1 2 0,0 0 0,-1-1 0,11-2 0,-3 2 0,-11 10 0,-4 0 0,0-8 0,-5 11 0,-21 1 0,6-12 0,-8 12 0,0-9 0,0-5 0,0 6 0,-8 31 0,-9 2 0,3-6 0,0 1 0,1-8 0,-1-3 0,-20 10 0,23-1 0,-21-7 0,28-7 0,-19 3 0,5-21 0,-17 22 0,-2-20 0,12 11 0,-1 1 0,-3-10 0,-3 0 0,-2 3 0,-2 3 0,2 0 0,1 2 0,1-1 0,-14-3 0,4 0 0,15 6 0,7-16 0,5 0 0</inkml:trace>
  <inkml:trace contextRef="#ctx0" brushRef="#br0" timeOffset="103917">7814 15187 24575,'0'41'0,"0"-11"0,0 3 0,0 2 0,0 4 0,0 1-652,0 1 0,-1 2 0,2 0 652,4 4 0,1 0 0,-1 0 0,-3 0 0,-2-1 0,2 0 0,3-3 0,1-2 0,-1 1 0,-4-1 0,-2 0 0,1 0 0,0 0 0,0 0 0,0-1 0,0-4 0,0-1 0,0 1 0,0 4 0,0 1 0,0 0 0,0 0 0,0 0 0,0 0 0,0 1 0,1 0 0,-2 0 0,-3 4 0,-1 0 0,-2 1 0,-1 0 0,-1 0 0,-1 0 0,0-11 0,-1 0 0,-1-1 0,-1 1-324,-1 1 0,-1 1 0,-1-1 0,1 0 324,-1 1 0,1 0 0,0-1 0,-2-1 0,-6 7 0,-1-1 0,0 1-19,8-9 1,1 1 0,0 0 0,-1-2 18,-5 2 0,0-3 0,2 1 0,-5 12 0,3-2 0,7-11 0,0-3 0,-3-7 0,3-1 883,10 6-883,-12-17 373,16-35 0,0 9 1,0-16-1</inkml:trace>
  <inkml:trace contextRef="#ctx0" brushRef="#br0" timeOffset="104866">8590 16528 24575,'42'0'0,"-13"0"0,4 0 0,5 0 0,4 0 0,0 0-605,-2 0 1,0 0-1,1 0 605,8 0 0,2 0 0,-4 0 0,-9 0 0,-2 0 0,-2 0 293,11 0 0,-2 0-293,-6 0 0,-5 0 300,-3 0-300,11 0 0,-37 0 0,13 0 0</inkml:trace>
  <inkml:trace contextRef="#ctx0" brushRef="#br0" timeOffset="105699">8873 16228 24575,'0'37'0,"0"0"0,0 1 0,0 1 0,0-5 0,0 1 0,0 2 0,0 0 0,0 1 0,0-2 0,0 3 0,0-1 0,0 12 0,0 0 0,0-17 0,0-2 0,0-3 0,0-1 0,0 22 0,0-14 0,0 3 0,0-11 0,0 4 0,0-27 0,0 12 0,0-16 0</inkml:trace>
  <inkml:trace contextRef="#ctx0" brushRef="#br0" timeOffset="107766">10495 15558 24575,'0'43'0,"0"1"0,0 4 0,1-6 0,-2 4-491,-1-10 1,-3 3 0,0 1 0,2-2 490,2 0 0,1-2 0,-3 2 0,-6 7 0,-3 2 0,2-2 148,5-11 1,3 0-1,-3-2-148,-11 12 0,-2 0 0,8-11 0,-1 2 0,-3-3 0,-15 7 0,-3-2 0,12-8 0,-1 1 0,-2-1-1077,-6 1 1,-1-1 0,2-3 1076,3-1 0,1-1 0,3-2 0,1-1 0,-3 2 812,19-21-812,-12 6 122,1-8-122,11 0 3276,-20 0-2741,22 0-535,-21 0 0,19 0 0,-28 0 0,28 0 0,-19 0 0,21 0 0,-22 0 0,21-8 0,-13 6 0,16-21 0,0 3 0,0-7 0,0-7 0,0 23 0,0-21 0,16 28 0,-13-11 0,21 15 0,-22 0 0,21 0 0,-19 0 0,28 0 0,11 0 0,6 0 0,-18 3 0,4 2 0,-1 2 0,7 5 0,2 4 0,-9-3 0,3 2 0,0 1 0,0 1-400,-3-2 0,0 2 1,0-1-1,1 0 400,5 2 0,0 0 0,0-1 0,-1 1 0,4 3 0,-1-1 0,-2 0 0,-1-4 0,0-1 0,-5-1 0,-4 0 0,-3-1 0,4-3 0,-5-4 0,-14-6 0,3 0 0,1-16 1599,-12-11-1599,12-18 0,-12 5 0,-1-5 0,2 4 0,1-3 0,1-2-474,1 8 1,2 0 0,-1-2 0,-1-1 473,-2-6 0,-1-1 0,-1-1 0,3 1 0,2 5 0,3 1 0,-2 1 0,-2-1 0,-5 0 0,-3 0 0,0 0 0,1 1-266,3 3 0,2 0 1,-2 0-1,-2 1 266,-7-11 0,-5 1 0,1 1 0,4 4 0,-1 0 0,-4 3-176,-10 2 1,-4 2 0,1 1 175,6 1 0,2 1 0,-2 1 0,-5 0 0,-1 2 0,-1 0 0,4 2 0,0 0 0,0 1 0,-8-10 0,1 2 0,-3 2 0,-1 3 0,1 5 0,-1 3 865,-3-3 1,-2 5-866,-4 7 0,-1 4 0,-2-1 0,-2 2 0,-3 5 0,0 4 0,3 5 0,0 2 0,8-2 0,-1 2 0,1 2 0,5 5 0,2 3 0,0-1 0,0 0 0,0-1 0,2 3 378,0 4 1,2 3 0,3-1-379,3 2 0,1 1 307,-6 8 1,1 2-308,10-3 0,1-1 0,-1-11 0,0 1 0,4 12 0,3-2 0,-1-11 0,8 25 0,0-38 0,0 5 0,0-16 0</inkml:trace>
  <inkml:trace contextRef="#ctx0" brushRef="#br0" timeOffset="108921">11836 15152 24575,'0'27'0,"-7"0"0,-2 3 0,4 5 0,-1 3 0,-4-4 0,-2 3 0,0-1-311,2 0 1,1 0 0,1 0 310,1 1 0,0 0 0,1 1 0,0 2 0,0 1 0,3-1 0,1-3 0,2-1 0,2 3 0,0 5 0,2 3 0,0 1 0,1-3-656,1 4 1,0-2 0,2 0 655,1-5 0,2 0 0,0 0 0,1-1 0,2 6 0,0-2 0,3 0 0,-2-10 0,2 0 0,1 0 0,1-1 0,1 1 0,3-1 0,-1 0 0,1 1 0,-1 2 0,0 1 0,1-1 0,2-1 0,3-1 0,3-2 0,0-1 0,-2 0 0,3 7 0,-1-1 0,-1 0 0,0-1 0,0-1 0,-2-3 0,4 6 0,-3-5 341,-11-11 1,-1-3-342,16 11 0,-21-27 0,19 12 107,-27-32 1,12 12 0,-16-11-1</inkml:trace>
  <inkml:trace contextRef="#ctx0" brushRef="#br0" timeOffset="111233">12630 15857 24575,'0'31'0,"0"-1"0,0 8 0,0 3 0,0 7 0,0 2-456,0-15 1,0 1-1,0 0 456,0 4 0,0 1 0,0 0 0,0-2 0,0-1 0,0 0 0,0-1 0,0-1 0,0-1 222,0 11 1,0-4-223,0-9 0,0-5 227,0 7-227,0-17 0,0-34 0,0-13 0,0-1 0,0-8 0,0-2 0,0-3 0,0-3 0,0-2-576,0 3 1,0-1-1,0-2 1,0-1 575,0 5 0,0-2 0,0 0 0,0 0 0,0 3 0,-1-3 0,1 2 0,0 1 0,1-1-539,2-4 0,1-1 0,1 2 0,-2 3 539,-1 5 0,-2 4 0,2-1 0,5-2 0,1 1 0,1 2 0,0 2 0,0 2 0,-5-5 0,3 3 0,17 4 2628,-7 5-2628,-5 24 2525,20 0-2525,-5 0 0,18 0 0,-11 2 0,1 4 0,1 9 0,0 3 0,5 0 0,-1 4 0,-15 1 0,-2 4 0,-1-1 0,7 2 0,-5 1 0,-8 11 0,-5 4 0,0 0 0,-6 0 0,-10-5 0,-6-1 0,1 9 0,-7-2 0,-4-20 0,-6-2 0,-1-1 0,-8 6 0,-4-1 0,0-1-463,-3-1 0,0-1 0,0-1 463,3-1 0,0-2 0,4-1 0,0 0 0,3-3 0,-8 2 0,45-10 0,8-8 0,15 0 0,7 0 0,1 0 0,2 0 0,11 0 0,0 0 0,-6 0 0,-1 0 694,-9 0 1,-2 0-695,19 0 0,-37 0 0,4 0 0,-16 16 0,0-5 0,0 23 0,0-10 0,0 3 0,0 11 0,0 4 0,0 3 0,0 2 0,0-12 0,0 0 0,0-1 0,0 3 0,0-2 0,0-2 0,0-5 0,0 0 0,-16-5 0,-11-5 0,5-1 0,-2 1 0,-6 0 0,0 1 0,2 3 0,1-1 0,0-6 0,1-2 0,-9 4 0,17-9 0,10-8 0,-8 0 0,13 0 0,-29 0 0,20 0 0,-5-8 0,-7 7 0,20-23 0,-11 20 0,15-12 0,0 1 0,0 3 0,0-6 0,0 11 0</inkml:trace>
  <inkml:trace contextRef="#ctx0" brushRef="#br0" timeOffset="112308">13300 16792 24575,'0'43'0,"0"2"0,0-11 0,0 1 0,0-2 0,0-1 0,0-4 0,0-1 0,0 22 0,0-22 0,0 0 0,0 7 0,-16-7 0,5 1 0,-7-11 0,10 7 0,8-20 0,0 11 0,0-15 0</inkml:trace>
  <inkml:trace contextRef="#ctx0" brushRef="#br0" timeOffset="114099">14270 15593 24575,'-43'0'0,"-2"0"0,12 0 0,-3 0 0,1-1 0,-2 2 0,-6 4 0,-2 5 0,5 2 0,-2 3 0,4 2 0,-2 6 0,0 3 0,1-5 0,-2 2 0,5 1-250,6 7 1,3-1 249,4-10 0,1-1 0,1 5 0,3 1 0,-2 10 0,11-9 0,-1 1 0,-3 0 0,2 1 0,9 3 0,2-1 0,-4-4 0,1 1 249,2 4 1,2-1-250,-1 9 0,0 10 0,0-22 0,0 16 0,0 2 0,-1-15 0,2 1 0,1-3 0,3-1 0,10 1 0,4-3 0,-1-6 0,3-3 0,8 2 0,3-2 0,-2-2 0,0-1 0,5-2 0,1-2 0,3 0 0,2-3 0,3-5 0,1-2 0,-1 2 0,0-2 0,-7-6 0,-2-1 0,1 7 0,-3-2 0,-10-13 0,-1 0 0,21 12 0,-23-19 0,-5 21 0,-15-6 0,0-8 0,0 13 0,0-13 0,0 16 0</inkml:trace>
  <inkml:trace contextRef="#ctx0" brushRef="#br0" timeOffset="115326">14764 15028 24575,'16'36'0,"-3"-8"0,1 2 0,4 3 0,1-1 0,7 3 0,-1 3 0,-9-6 0,-1 3 0,-1-2-281,9 5 1,0 0 280,-6-2 0,1 2 0,-2 0 0,-3-3 0,-2 0 0,2 1 0,1 1 0,2 1 0,-3 2-416,-2 8 1,-2 1-1,-2 1 416,0-2 0,-1 1 0,-1-1 0,-2-10 0,1 0 0,-3 0 0,-1-1 0,-5 10 0,-4 0 0,-1-2-297,2-5 1,-1-2 0,-3 0 296,-8 3 0,-5-1 0,1 0 0,3 0 0,1-2 0,-3 0 0,-5-1 0,-2-2 0,1 1 0,3 1 0,-1 1 0,0-1 0,-2-7 0,-1-1 0,1 2 0,5-1 0,0 4 0,0-1 0,0-3 0,-6-2 0,-1-2 0,2 0 0,3 6 0,2 2 0,1-7 0,0-12 0,3-3 0,4 12 374,16-23-374,0-1 0,0-1 0,0-7 0</inkml:trace>
  <inkml:trace contextRef="#ctx0" brushRef="#br0" timeOffset="117067">15699 15293 24575,'29'29'0,"1"1"0,-3-3 0,3 3 0,1 1 0,-3-1 0,2 1 0,0 2 0,0-2-704,-1-1 0,1 0 0,-1 0 0,0 0 704,0 2 0,-2 0 0,1 0 0,0-1 0,7 5 0,1-1 0,-3 0 0,-7-1 0,-2 0 0,2-2 297,6-1 1,1-2 0,-6-1-298,-10 5 0,-2-5 463,24-1-463,-37-3 0,6-22 0,-8 6 1460,0 7-1460,-8-11 0,-10 28 0,-5-11 0,-5 1 0,-3 1 0,-2 3-165,0 1 0,-2 2 1,-1-1 164,-5-3 0,-1-1 0,1 0 0,5 0 0,2 1 0,0-2-831,-7 1 1,4-3 830,-2 3 0,37-9 0,-6-11 0,8 12 0,0-16 453,-16 16-453,12-12 1702,-27 19-1702,27-5 0,-20 9 0,7 1 0,-11 5 0,9-21 0,3 3 0,16-15 0,0 0 0,0 0 0</inkml:trace>
  <inkml:trace contextRef="#ctx0" brushRef="#br0" timeOffset="118299">16616 16651 24575,'-43'8'0,"17"-9"0,-1 4 0,0 15 0,-1 3 0,-10-6 0,0 1 0,9 10 0,1 1 0,-9 0 0,-2-3 0,3-2 0,1 1 0,3 11 0,-1 1 0,6-13 0,-3-1 0,3 1 0,-2 13 0,1 0 0,-3-4 0,1-1 0,11-7 0,3-1 0,-1 6 0,9-13 0,8-15 0,0 0 0</inkml:trace>
  <inkml:trace contextRef="#ctx0" brushRef="#br0" timeOffset="122299">18045 15152 24575,'0'29'0,"0"1"0,0 4 0,0 4 0,0 1 0,0 2 0,0 1-662,0-5 1,1-1 0,-2 2 661,-2-1 0,-1 2 0,-1 0 0,1-1 0,1 6 0,0-2 0,-3 0 0,-3 0 0,-3 0 0,0-1 0,1-3 0,0 0 0,-2-2-20,-3-3 0,-2-1 1,-1-1 19,-1-1 0,-1 0 0,-1 0 0,-1 0 0,-1 0 0,1-2 0,-9 9 0,1-3 245,0-6 1,1-3-246,6-7 0,3-1 0,-6 16 0,-5-21 989,28 4-989,-19-16 563,5 0-563,-17 0 0,6 0 0,-3 0 0,-4-7 0,0-2 0,-5-3 0,1-3 0,11-4 0,3 0 0,-7-8 0,10 3 0,19 7 0,-12 5 0,16-19 0,0 19 0,16-22 0,-5 7 0,5 6 0,2-1 0,-1-1 0,1 1 0,1-1 0,-1 1 0,10-6 0,3 13 0,-27 15 0,20 0 0,-7 0 0,16 13 0,9 5 0,-4-8 0,5-1 0,1 3-533,-3 5 1,2 3-1,1 1 1,1-2 532,1-4 0,1-2 0,1 1 0,-3 1 0,-6 1 0,0 2 0,-2 0 0,-1-2 0,4 0 0,-1-1 0,-5-1 0,-4 0 0,-5 0 0,-1 3 0,-9-3 0,-13-10 0,6 12 0,8-16 2130,-12 0-2130,27-16 0,-19 12 0,11-11 0,3-1 0,13 4 0,-10-3 0,3-3 0,0 1 0,3 0 0,-2 0 0,-1-4 0,1 1 0,-2 3 0,2 0 0,-5 0 0,-8-3 0,-5-2 0,3-23 0,2 9 0,-1-6 0,-13 0 0,-3-5 0,3-1-681,8 6 1,3 0 0,2-1 0,-4-3 680,-5 3 0,-2-3 0,-1-1 0,0 0 0,0 1 0,1 3 0,1 0 0,-1 1 0,-1-1 0,-1-2 0,-2-4 0,0-3 0,-1 1 0,-3 1 0,-4 4-276,-3 4 1,-3 4-1,-3 0 1,0 1 275,0-5 0,-1-2 0,-3 4 0,-3 7-66,-7 10 0,-4 7 0,0 0 66,2-2 0,0 0 0,-1 5 0,-12 6 0,-4 2 0,8-2 0,-5-2 0,-1 0 0,2 3 0,-1 3 0,1 2 0,-4 1-324,7-1 0,-4 0 0,-2 1 1,2 0-1,1 2 324,1 1 0,1 1 0,0 2 0,1 1 0,-2 2 0,1 2 0,0 0 0,0 1 496,2-2 0,0 0 0,1 2 1,1 1-497,-7 7 0,1 3 0,4 2 0,2 2 0,3 3 0,4 2 0,4 2 0,4 2 0,4 1 0,3 1 0,3 1 0,3 0 0,3-3 0,3-1 0,1 0 0,0 11 0,2-4 222,-1-13 1,0-3 0,0 7-1,0-25 1</inkml:trace>
  <inkml:trace contextRef="#ctx0" brushRef="#br0" timeOffset="123533">19632 14358 24575,'-15'30'0,"-1"1"0,1 4 0,-1 0 0,-10 5 0,-1 1 0,9-13 0,0 2 0,3 0 0,4 1 0,2 1 0,-1 1 0,-3 0 0,-2 1 0,2 5 0,5-1 0,2 6 0,0 2 0,2 0 0,1-3-820,0 1 1,1-3 0,1 1 0,3 4 556,0-4 1,1 3 0,2 2 0,1 0 0,2-1 0,3-3 262,6 4 0,2-2 0,4-2 0,0 0 0,1-1 0,-1-3 0,1-2 0,0 0 0,1-1 0,1 1 0,0 0 0,0 1 0,1-1 0,0-1 0,-2-4 272,5 6 0,-1-3 1,0-2-273,-1-1 0,1 0 0,-2-2 0,-2-2 0,-1-1 0,0-1-282,8 3 0,1-2 282,-4 3 0,0-3 0,1-9 0,-1-1 0,-4 10 0,-1-1 0,7-6 0,-1 0 1149,-11 6 0,-3-3-1149,2-12 135,-10-11 0,-8-4 1,0-11-1</inkml:trace>
  <inkml:trace contextRef="#ctx0" brushRef="#br0" timeOffset="125083">20532 16157 24575,'0'-39'0,"0"0"0,3 3 0,0-4 0,2-2 0,0 1 0,0-7 0,1 0 0,2-3-656,1 10 1,2-3-1,2 0 1,0 0 0,0 2 435,2-4 0,1 1 0,1 2 0,0 0 220,0 2 0,1 0 0,1 1 0,-1 1 36,5-7 0,0 2 0,0 1-36,-2 4 0,-1 1 0,0 3 465,-1-2 0,1 2-465,5-5 0,-1 3 0,3-2 0,-7 6 2085,-4 9-2085,-9 21 1034,-5 3-1034,6 3 0,-8 37 0,0 5 0,0-4 0,0 6 0,0-10 0,0 2 0,0 1-417,-1 3 1,0 2 0,3 0 416,4-8 0,3 0 0,0 0 0,-1 1 0,-4 10 0,0 0 0,3-1 0,5-11 0,4-1 0,0 1 0,-3-2 0,-2 6 0,-3-1 0,2-2 0,12 9 0,0-4 0,-12-10 0,-1-3 0,7 6 0,-16-18 0,0 7 0,0-20 1249,0-4-1249,0-12 0,0-6 0,0 11 0</inkml:trace>
  <inkml:trace contextRef="#ctx0" brushRef="#br0" timeOffset="126366">20603 15469 24575,'25'0'0,"10"0"0,-9 0 0,1 0 0,8 0 0,1 0 0,-3 0 0,-2 0 0,15 0 0,-7 0 0,-35 0 0,11 0 0,-15 0 0,8 0 0,10 0 0,17 0 0,-5-11 0,1-1 0,18 6 0,-22-7 0,-3 2 0,-7 11 0,-9 0 0</inkml:trace>
  <inkml:trace contextRef="#ctx0" brushRef="#br0" timeOffset="127451">21855 15804 24575,'0'49'0,"0"-21"0,0 1 0,0 14 0,0 2 0,0-4 0,0-1 0,1-4 0,-2-2 0,-5-3 0,-4-1 0,-2 4 0,-3 1 0,-6 1 0,-3 0 0,5-6 0,-1 0 0,-2-2 0,-1-3 0,-1-1 0,0 0 0,3 3 0,0 0 0,-1-5 0,-10-5 0,3-2 0,2 16 0,11-31 0,16 0 0</inkml:trace>
  <inkml:trace contextRef="#ctx0" brushRef="#br0" timeOffset="129032">23195 14623 24575,'0'-20'0,"-7"-3"0,-11 21 0,-9-22 0,-17 20 0,7-12 0,2 16 0,2 0 0,5 0 0,1 0 0,-7 24 0,10-7 0,-3 3 0,-4 13 0,-2 5-397,2-10 0,-2 1 0,1 2 397,1 3 0,2 2 0,-1 0 0,-2-3 0,-1-1 0,2 3 0,7-4 0,1 2 0,1 0 0,2-3 0,-5 6 0,1-1 0,4-6 0,0 3 0,5-3 0,12-2 0,3-1 0,-8 1 0,0 1 0,7 10 0,2 0 0,-1-10 0,0 1 0,0 13 0,0 0 595,-1-9 1,2-1-596,9 4 0,3-2 0,-4-5 0,4-5 0,11-5 0,3-2 0,-1 1 0,1-3 0,0-9 0,1 0 0,9 9 0,2 1 0,-3-9 0,1-2 0,6 4 0,2-1 0,-1-2 0,0-4 0,1-5 0,-2-2 0,-13 5 0,-3-2 0,3-8 0,-3-3 0,0-7 0,-7 1 0,-4 3 0</inkml:trace>
  <inkml:trace contextRef="#ctx0" brushRef="#br0" timeOffset="130282">23460 14041 24575,'0'29'0,"0"0"0,15 3 0,1 1 0,-8 14 0,0 2-601,7-14 0,3 0 0,-2 1 601,-5 4 0,-2 1 0,-1 1 0,-3-5 0,0 0 0,0 1 0,-1-1-428,3 11 1,-1 0-1,-3 1 428,-4-7 0,-3 2 0,-1-1 0,-1 1-302,1 0 1,-1 0-1,-1 0 1,-2 0 301,-4 1 0,-1 0 0,-3 0 0,0 1 0,1-8 0,0 1 0,-2 0 0,0-1 0,-2 0-430,-1-2 1,-2 0 0,0-1-1,-1-1 1,-1 1 429,-2 1 0,0 0 0,-2-1 0,0 0 0,0-1 0,1-2 0,-1 0 0,1-1 0,-1-1 0,0-2-28,-5 3 0,1-1 1,-1-2-1,2-1 28,-5 3 0,1-1 0,3-4 553,-1-1 0,5-3-553,-4 7 1794,25-13-1794,-8-30 0,12 11 0,-11-12 0</inkml:trace>
  <inkml:trace contextRef="#ctx0" brushRef="#br1" timeOffset="158292">18398 5009 24575,'0'28'0,"0"5"0,0-5 0,0-1 0,0-9 0,0-10 0,15 7 0,-11-27 0,12 24 0,-16-35 0,0 21 0,0 2 0,0 17 0,0-5 0,0 20 0,0-29 0,0 13 0,0-16 0,0-16 0,-16 13 0,12-13 0,-11 16 0,15 0 0,0 16 0,0-13 0,0 13 0,0-16 0,0 0 0</inkml:trace>
  <inkml:trace contextRef="#ctx0" brushRef="#br1" timeOffset="161682">17075 5045 24575,'0'-32'0,"0"1"0,-1-7 0,2 0 0,5-2 0,3-1 0,0-4 0,2 0 0,2 13 0,2 0 0,0 0 0,7-12 0,1 0-919,-3 9 1,1-1 0,-1 3 918,0-2 0,-1 1 0,-2 0 0,0 2 437,4 6 1,-3 3-438,-10-1 0,10 0 0,3-1 453,-4-2-453,-3 6 0,0-1 0,13-16 0,7 3 1427,1 2-1427,2 21 0,-16-4 0,1 1 0,7 9 0,1 0 0,-6-10 0,1-1 0,16 2 0,2 2 0,-6 0 0,-1-1 0,0-4 0,0 2 0,7 11 0,-1-1 0,-14-10 0,0 0 0,11 14 0,-1 0 0,1-13 0,-7 13 0,1 4 0,6-2 0,-2 0 0,2 0 0,-2 0 0,-1 0 0,0 0 0,0 0 0,3 0 0,-1 0 0,-10 0 0,-1 0 0,3 0 0,0 0 0,1-1 0,-1 2 0,-3 6 0,1 1 0,11 2 0,-1 0 0,-14 0 0,1 0 0,8 3 0,0-3 0,12-8 0,-15 17 0,1 1 0,-3-16 0,-1 0 0,0 15 0,-1 1 0,-1-10 0,1-2 0,-4 5 0,1 1 0,11 7 0,0 2 0,-6-5 0,1 1 0,13 6 0,1 1 0,-7-4 0,0 1-257,-9-3 0,1 1 0,-3-1 257,4 0 0,-3-1 0,1-3 0,-5 1 0,-10 7 0,19-5 0,-19 9 0,3-5 0,3 3 0,7 0 0,1 2 0,-2 12 0,1 1 51,2-11 0,3-1 1,-2 0-52,-6-2 0,-1-1 0,0 1 0,3 2 0,0 0 0,-1 0 0,5 11 0,-3 0 0,-7 0 0,-1 0 0,1-4 0,-3-1 0,-8 3 0,-2 0 0,4-9 0,-2-1 0,-6 14 0,-2 0 0,2-5 0,-2-1 0,-5 4 0,-4 0 0,-2 4 0,-3-1 0,-6-2 0,-3-2 0,-5-3 0,-3 0 0,6-2 0,0 2 0,0-6-1161,-4-7 1,1-1 1160,3 8 0,1 3 0,1-7 0,-13-3 0,16 0 0,-1 3 0,-8 0 0,1-1 0,12-4 0,1-1 0,-13 6 0,1-1 0,1 9 0,-1-7 0,4-13 0,-1-1 0,6 4 0,-1 0 1469,-10 1 0,-1-1-1469,0 1 0,1 1 0,3 4 0,0-3 0,-4-9 0,1-2 0,7 4 0,1-3 0,-4-9 0,1 0 0,-13 23 0,14-21 0,-2-2 0,-5 6 0,1 2 0,2-1 0,-1-1 0,-9-5 0,-1 0 0,12 6 0,0 0 0,-4-3 0,1-2 0,-15-1 0,20 2 0,-1-1 0,0-2 0,-1-2 0,0 1 0,-1 0 0,-2 0 0,-1 0 0,-3 0 0,0 0 0,2 1 0,-1-2 0,-10-2 0,0-1 0,10 3 0,1 0 0,-10-11 0,0 0 0,13 11 0,1-2 0,-10-12 0,0-1 0,2 10 0,1 0 0,3-10 0,-1-1 0,-9 3 0,0 0 0,14 1 0,-1-1 0,-13-4 0,0 3 0,17 9 0,1 0 0,-2-9 0,1-2 0,-1 5 0,3-3 0,-1-22 0,0 19 0,-1 1 0,-2-17 0,0 7 0,9-1 0,10-5 0,8 21 0,0-19 0,-16 27 0,13-20 0,-13 23 0,0-39 0,-11 25 0,9-17 0,-2-1 0,-5 21 0,0 0 0,5-20 0,2 0 0,-17 8 0,17-7 0,3-2 0,-13-7 0,18 11 0,1-2 0,-3 0 0,0 1 0,4 2 0,-2 1 0,-3 0 0,-1 1 0,4 0 0,0 1 0,-5-12 0,7 2 0,6-14 0,-6 25 0,0 0 0,0-1 0,5-10 0,-13-2 0,16-7 0,0 17 0,0-6 0,0 5 0,0 1 0,0-7 0,0 7 0,0 0 0,0 9 0,0-6 0,0 21 0,0-13 0,0 16 0</inkml:trace>
  <inkml:trace contextRef="#ctx0" brushRef="#br1" timeOffset="169095">19915 6685 24575,'15'10'0,"5"8"0,3 3 0,1-5 0,1-1 0,12 10 0,3 3 0,-9-4 0,1 2 0,-1-1 0,4 5 0,0-1 0,-6-9 0,0 1 0,-2 0 0,0 14 0,-3-5 0,13-6 0,-10 9 0,5-10 0,-28-19 0,11 28 0,-15-28 0,0 11 0,0-15 0,0 0 0,0 8 0,0-6 0,-15 6 0,-5-8 0,0 0 0,-3 0 0,-10 0 0,-7 0 0,10 0 0,0 0 0,-15 0 0,2 0 0,15 0 0,-5 0 0,21 0 0,-4 0 0,16 0 0,0 0 0,0-8 0,0 6 0,0-6 0,0-7 0,0 11 0,0-12 0,0 0 0,0 12 0,16 4 0,-12 20 0,19 0 0,-21 3 0,22-21 0,-4 22 0,7-20 0,6 27 0,-5-27 0,-1 19 0,-9-21 0,5 6 0,-3-8 0,23 0 0,2 16 0,0-12 0,-17-4 0,-13-12 0,-15-21 0,0-3 0,-7 11 0,-1-3 0,3-11 0,-2 0 0,-9 10 0,-1-1 0,2-15 0,2 0 0,3 20 0,0 1 0,2-6 0,1-1 0,-1-12 0,6 16 0,-6 9 0,8 10 0,0-7 0,0 11 0,0-12 0</inkml:trace>
  <inkml:trace contextRef="#ctx0" brushRef="#br1" timeOffset="172658">21096 8361 24575,'-19'0'0,"-5"8"0,7 9 0,5 19 0,-4 1 0,15-12 0,2 1 0,-1 11 0,0-2 0,0-17 0,0-10 0,0 7 0,0-11 0,16 12 0,-12-32 0,12 12 0,-16-19 0,0 5 0,0-1 0,0-15 0,0 23 0,0-21 0,0 28 0,0-19 0,0 21 0,0-6 0,0 16 0,0 25 0,0-9 0,0 25 0,0-30 0,0-1 0,0-10 0,0-8 0,0-8 0,0-10 0,0-1 0,-16 1 0,12 18 0,-12 18 0,16 1 0,0-1 0,16 5 0,-12-19 0,12 12 0,-16-32 0,0-11 0,0-2 0,0-13 0,0 31 0,0-5 0,0 16 0,0 23 0,0 7 0,0 15 0,0-2 0,0-23 0,0 3 0,0-21 0,0 6 0,0-16 0,0-25 0,0 9 0,0-25 0,0 30 0,0-15 0,0 38 0,0-8 0,0 38 0,0-15 0,0-1 0,0-10 0,0-8 0,0 0 0,0 0 0</inkml:trace>
  <inkml:trace contextRef="#ctx0" brushRef="#br1" timeOffset="182882">19421 8767 24575,'15'-36'0,"5"15"0,4-1 0,-1 0 0,3-1 0,8-3 0,0-1 0,-11 4 0,-1 1 0,3-1 0,1 3 0,0 6 0,1 1 0,0-4 0,1 0 0,2 0 0,1-1 0,-1 0 0,0-1 0,-2-3 0,-1 1 0,3-1 0,1 0 0,0 4 0,-1-1 0,-3-6 0,1-1 0,2 7 0,1 1 0,-8 1 0,-1-1 0,3-8 0,1 3 0,0 11 0,0 0 0,1-19 0,1-2 0,2 18 0,3 4 0,-4-3 0,2-16 0,-1 0 0,12 7 0,0 1 0,-10-4 0,-3 1 0,-1 6 0,-1 0 0,4-6 0,-1-1 0,-7 8 0,-1-1 0,3-3 0,1 1 0,1 7 0,-1 1 0,-6-4 0,-1 0 0,6 4 0,-1-1 0,-6-7 0,-1-1 0,6 3 0,-1 0 0,8-16 0,-11 18 0,1 1 0,7-12 0,11 1 0,-14 10 0,3 1 0,2-1 0,2-2 0,5-7 0,1-1 0,6 8 0,2-1 0,-15 0 0,-1-4 0,0 4 0,15-1 0,0 2 0,-14 3 0,0-2 0,-1-1 0,11-7 0,0 2 0,-4 4 0,-1 2 0,-8 1 0,-2-1 0,2 1 0,-3 1 0,14-12 0,-3 9 0,-17-5 0,5 22 0,-19-6 0,12 8 0,-1 0 0,28-15 0,-8 2 0,3-2 0,6-4 0,2 1 0,0 3 0,-4 3 0,5-4 0,-15 16 0,-24 0 0,-6 0 0,21 0 0,-3 0 0,7 0 0,22-8 0,-10 6 0,-13-9 0,1-1 0,0 10 0,-3 0 0,6-14 0,11 16 0,-30 0 0,21 0 0,-28 0 0,19 16 0,-21 11 0,17 1 0,1 5 0,-12 6 0,0 2 0,11-6 0,6 0 0,-4 1 0,-11-3 0,-4 0 0,1 1 0,5 1 0,0 0 0,-2-1 0,-6 11 0,-1-2 0,6-6 0,-2-1 0,-6-4 0,2-4 0,13 0 0,-16 3 0,0-27 0,0 12 0,0-8 0,-16 9 0,12 11 0,-19 15 0,5 2 0,5-15 0,-1 1 0,-1-4 0,2 0 0,5 1 0,-2-3 0,-13 3 0,3-5 0,-7 11 0,-6-11 0,19 9 0,0 1 0,-13-10 0,18 2 0,0-1 0,-14 4 0,11-1 0,-3-1 0,-4-3 0,-8-7 0,7 23 0,-3-21 0,5 9 0,-9 1 0,-1-11 0,-5 7 0,6-5 0,-1 1 0,3-8 0,1-1 0,1 7 0,-3-13 0,3 2 0,11 24 0,-19-27 0,27 12 0,-12-8 0,-8 9 0,-5 11 0,0-14 0,-3-1 0,5 4 0,-1 0 0,1-4 0,2 1 0,-11 13 0,3 7 0,6-15 0,-1-1 0,-5 5 0,-3-3 0,-1 7 0,15-10 0,1 0 0,-6 10 0,-7 1 0,-1 5 0,10-19 0,-3-1 0,1 1 0,-1 0 0,2 2 0,-1 1 0,2-3 0,-1 0 0,-4 7 0,0 1 0,1-3 0,1-1 0,-3 0 0,1-1 0,4 0 0,1 0 0,-12 10 0,15-13 0,1-1 0,-1 4 0,1 0 0,-2-4 0,1 1 0,-1 7 0,0 1 0,-2-3 0,0 0 0,6-2 0,0 1 0,-6 0 0,-1-3 0,-11-3 0,2 19 0,1-19 0,7 6 0,-16 5 0,21-3 0,-17-1 0,27 5 0,-21-22 0,6 21 0,-1-3 0,-5 0 0,5 3 0,-15-5 0,21-5 0,-1 1 0,-6-1 0,-2 2 0,-5 9 0,1 1 0,3-13 0,-1-1 0,-9 13 0,0 1 0,14-10 0,-1-2 0,-10 0 0,2 1 0,17 3 0,1-1 0,-14-2 0,1 0 0,-7 13 0,9-10 0,-1 0 0,8-4 0,1 1 0,-3-1 0,-1 1 0,-1 4 0,1-2 0,-13-5 0,3 6 0,-1-2 0,-12-11 0,14 4 0,0-1 0,7-6 0,3-2 0,-10 1 0,-7 8 0,-3-6 0,18 10 0,-1 0 0,2-10 0,-1 0 0,-7 13 0,2 1 0,-1-12 0,4 7 0,1 1 0,-8 6 0,11-12 0,-3 0 0,-7 10 0,0-1 0,10-8 0,1-2 0,-5 3 0,1 2 0,-7 13 0,9-21 0,-1 0 0,0 14 0,-1-1 0,-2-12 0,-1-2 0,0 11 0,2 0 0,-11-10 0,-9 6 0,22-8 0,7 0 0,-3 0 0,21 0 0,-37 0 0,7 0 0,-4 1 0,-4-2 0,3-10 0,1-2 0,3 3 0,2-1 0,3-2 0,5-2 0,5-8 0,10 5 0,8 6 0,0-3 0,0-1 0,0 12 0,0-20 0,0 22 0,0-21 0,0 3 0,0-7 0,8 9 0,-6-5 0,22-5 0,-23 3 0,1-3 0,17 2 0,2-2 0,-11-11 0,1 1 0,14 10 0,1-1 0,-7-9 0,-1 0 0,3 10 0,2 1 0,-2-4 0,1 1 0,-4 7 0,1 1 0,-2-4 0,1 1 0,6 6 0,1 1 0,-5-7 0,-1-1 0,7-1 0,1 1 0,-1-1 0,-1-1 0,-3-3 0,1 1 0,8 8 0,-1-1 0,-10-2 0,-1-1 0,13 0 0,1-1 0,-5 0 0,-1 0 0,-3-1 0,1 3 0,4 7 0,-1 0 0,-1-15 0,0 6 0,7-1 0,-7 11 0,-7 9 0,-4 8 0,-9 0 0,-5-16 0,22 12 0,-20-27 0,21 17 0,5 0 0,3-23 0,7 11 0,4 1 0,-8 3 0,1-1 0,-8 6 0,1-1 0,-1 0 0,4-5 0,-1 1 0,-5 7 0,-3 3 0,-7-4 0,7 16 0,-20-16 0,11 12 0,-15-11 0,16 15 0,-4-8 0,12 0 0,1-2 0,-2-17 0,1 12 0,1 2 0,3-4 0,-9 9 0,-3 8 0,-16 0 0</inkml:trace>
  <inkml:trace contextRef="#ctx0" brushRef="#br2" timeOffset="278526">13565 8378 24575,'0'-9'0,"0"1"0,0 8 0,0 0 0,-16 0 0,12 8 0,-12-6 0,16 21 0,0-3 0,0-1 0,0 5 0,0-22 0,0-2 0,0-2 0,-7-6 0,5 8 0,-6 8 0,8-6 0,0 21 0,0-19 0,0 12 0</inkml:trace>
  <inkml:trace contextRef="#ctx0" brushRef="#br2" timeOffset="279649">13741 7849 24575,'-8'32'0,"0"-1"0,7 0 0,-2-1 0,-12 15 0,15-18 0,0-11 0,0-32 0,0 5 0,0-23 0,0 7 0,0 7 0,0 20 0,0 20 0</inkml:trace>
  <inkml:trace contextRef="#ctx0" brushRef="#br2" timeOffset="280866">13953 7567 24575,'25'0'0,"-13"0"0,19 0 0,-27-16 0,12 12 0,-16-11 0,0-1 0,0 12 0,0-11 0,0 7 0,0 6 0,0-6 0</inkml:trace>
  <inkml:trace contextRef="#ctx0" brushRef="#br2" timeOffset="281961">14623 7408 24575,'0'20'0,"0"11"0,0-19 0,0 6 0,0-10 0,0-8 0,8 0 0,-6-8 0,6 6 0,-8-22 0,0 20 0,0 4 0,0 4 0,0 20 0,0-22 0,0 6 0,0-8 0,0 0 0</inkml:trace>
  <inkml:trace contextRef="#ctx0" brushRef="#br2" timeOffset="283214">14976 7849 24575,'2'16'0,"4"-12"0,-14 12 0,8-1 0,0-11 0,0 12 0,0-16 0,0 0 0</inkml:trace>
  <inkml:trace contextRef="#ctx0" brushRef="#br2" timeOffset="284348">15152 8184 24575,'0'10'0,"0"14"0,0-20 0,0 27 0,0-27 0,0 12 0,0-16 0,0 0 0,0 7 0,0-5 0,0 6 0,0 8 0,0-12 0,0 12 0,0-16 0</inkml:trace>
  <inkml:trace contextRef="#ctx0" brushRef="#br0" timeOffset="291482">14358 8273 24575,'0'9'0,"-15"-9"0,11-2 0,-12-5 0,16 7 0,0 0 0,0 7 0,0 11 0,0-6 0,0 4 0,0-16 0,0 0 0,0 0 0</inkml:trace>
  <inkml:trace contextRef="#ctx0" brushRef="#br0" timeOffset="292900">14588 8855 24575,'0'10'0,"0"13"0,15-3 0,-11-1 0,12 5 0,-8-22 0,-6-2 0,6-2 0,-8 2 0,0 2 0,0 6 0,0-8 0,0 0 0,0 0 0</inkml:trace>
  <inkml:trace contextRef="#ctx0" brushRef="#br0" timeOffset="293999">15064 9225 24575,'8'35'0,"-6"-15"0,6 4 0,7-23 0,-11 7 0,12-8 0,-16 0 0,0-8 0,0 7 0,0-7 0</inkml:trace>
  <inkml:trace contextRef="#ctx0" brushRef="#br0" timeOffset="295181">15734 9296 24575,'0'9'0,"0"15"0,0-4 0,16-1 0,-12 5 0,12-22 0,-16 21 0,7-19 0,-5 12 0,6-16 0,-8-16 0,0 12 0,0-11 0,0 7 0,0 6 0,0-6 0,0 8 0,0 0 0</inkml:trace>
  <inkml:trace contextRef="#ctx0" brushRef="#br0" timeOffset="296266">16352 9119 24575,'0'-35'0,"0"-8"0,0 6 0,0 9 0,0 28 0,0 4 0,0 12 0,0 0 0,0-13 0,0 21 0,0-6 0,0-7 0,0 21 0,0-28 0,0 19 0,0-21 0,0 22 0,0-20 0,0 11 0,0-15 0,0 0 0,0 0 0</inkml:trace>
  <inkml:trace contextRef="#ctx0" brushRef="#br0" timeOffset="297382">16634 8678 24575,'-10'0'0,"2"0"0,8 0 0,-16 0 0,13 0 0,-13 0 0,16 0 0,0 8 0,0-6 0,0 22 0,0-20 0,0 11 0,0-15 0,0 0 0,0 0 0</inkml:trace>
  <inkml:trace contextRef="#ctx0" brushRef="#br0" timeOffset="298459">16528 8096 24575,'0'10'0,"0"-2"0,0 8 0,0-13 0,0 13 0,0-16 0,0 0 0,0-16 0,0 13 0,0-13 0,0 16 0,0 0 0,0 16 0,0-13 0,0 13 0</inkml:trace>
  <inkml:trace contextRef="#ctx0" brushRef="#br0" timeOffset="299392">16457 7832 24575,'0'9'0,"0"-1"0,0-8 0,0 0 0,0 0 0</inkml:trace>
  <inkml:trace contextRef="#ctx0" brushRef="#br1" timeOffset="313215">13159 8502 24575,'0'-30'0,"0"-1"0,-1-4 0,2 0 0,2 2 0,2 1 0,2-3 0,3 1 0,3 3 0,2 2 0,12-11 0,-18 15 0,0 1 0,14-3 0,-19 0 0,12 9 0,0-6 0,-12 20 0,11-11 0,-15 15 0,8-16 0,-6 4 0,22-21 0,-5 6 0,-6 5 0,2 0 0,18-15 0,-6 10 0,-7 3 0,-4 22 0,-16-6 0,0 8 0,8 0 0,-6-15 0,5 11 0,9-27 0,-12 19 0,27-6 0,-27-5 0,20 3 0,-7-7 0,-5 9 0,20-6 0,-29 20 0,13-11 0,-16 15 0,0 0 0,8 0 0,-6 0 0,21 0 0,-3-16 0,7 12 0,7-19 0,-7 21 0,1-6 0,5 8 0,-21 0 0,19 0 0,-27 0 0,20 0 0,-23 0 0,23 0 0,-20 0 0,12 0 0,-16 0 0,0 8 0,15-6 0,-11 6 0,12-8 0,-8 15 0,-6 5 0,21 7 0,-3 7 0,7-7 0,-9-7 0,5 3 0,-19-5 0,12-6 0,-16 19 0,16-19 0,-12 5 0,11-9 0,-15 8 0,0 3 0,0 9 0,0 3 0,0 18 0,4-19 0,0 1 0,-3-5 0,0-1 0,7 12 0,-8-2 0,0-1 0,0-7 0,0 16 0,-8-5 0,8-13 0,-2 0 0,-21 13 0,19-3 0,-28-2 0,28-5 0,-19-9 0,21 5 0,-6-22 0,8 6 0,0-8 0,0 15 0,0-11 0,-16 12 0,12-16 0,-11 16 0,-1-5 0,-11 31 0,-11-13 0,21-7 0,-1-1 0,-15 6 0,21 7 0,-19-22 0,27 3 0,-12-15 0,8 0 0,-9 16 0,-11-12 0,-15 19 0,-2-5 0,10-5 0,1 1 0,1 6 0,3-7 0,5-2 0,21-9 0,-11 5 0,-1-7 0,4 0 0,-21 16 0,5-12 0,9 12 0,-5-1 0,7-11 0,-11 12 0,9-16 0,-5 8 0,22-6 0,-6 6 0,-7-8 0,11 0 0,-12 15 0,16-11 0,0-4 0,0-4 0,0-19 0,0 5 0,0-9 0,0-1 0,-7 3 0,-2 1 0,5 1 0,-11-11 0,15 11 0,0 19 0,0-12 0,0 1 0,0 11 0,0-12 0,0 8 0,0-10 0,0-9 0,0 0 0,0-15 0,0 29 0,0-26 0,0 19 0,0 0 0,0 5 0,0 7 0,0-10 0,0 6 0,0-19 0,0 19 0,0-5 0,0-7 0,0 20 0,0-11 0,0 15 0,0 0 0</inkml:trace>
  <inkml:trace contextRef="#ctx0" brushRef="#br1" timeOffset="318467">14217 7391 24575,'8'41'0,"10"-18"0,-5 10 0,1-1 0,14-8 0,-12 0 0,1 1 0,10 2 0,1 0 0,5 7 0,-21-22 0,4 19 0,-16-27 0,0 11 0,0-15 0,7 0 0,-5 8 0,6-6 0,8 22 0,-12-5 0,27 9 0,-27-11 0,20 7 0,-22-4 0,21 7 0,-19-9 0,27 5 0,-27-3 0,12-1 0,-8-3 0,-6-8 0,6-6 0,-8 6 0,0 7 0,0-11 0,0 28 0,15-5 0,5 18 0,-1 0 0,5-2 0,-22-15 0,6-11 0,-8 7 0,0-20 0,15 27 0,5-19 0,-7 12 0,2 1 0,18-1 0,-6 9 0,-7-10 0,-4-19 0,-9 28 0,-5-28 0,22 19 0,-20-21 0,27 6 0,-27 8 0,12-13 0,-8 13 0,-6-16 0,21 8 0,-19-6 0,12 6 0,-1-8 0,-11 0 0,12 0 0,-16 0 0,8 0 0,9 15 0,-5-11 0,20 12 0,-29-16 0,13-16 0,-16 12 0,0-11 0,0 15 0,8-8 0,-6 6 0,6-22 0,-8 21 0,0-13 0,0 16 0,15-8 0,5 6 0,7-21 0,7 3 0,1-7 0,-17 1 0,1 3 0,24 7 0,-15-23 0,5 21 0,-5-9 0,-9 7 0,-3-4 0,-16 22 0,0-5 0,0 7 0,0-16 0,0 12 0,-16-12 0,12 1 0,-11 3 0,-1-21 0,4 5 0,-21 1 0,5-7 0,1 7 0,-6 0 0,5-7 0,9 22 0,-5-3 0,22-1 0,-6 12 0,8-11 0,0 15 0,0 0 0,-15-8 0,11-10 0,-28 6 0,28-19 0,-19 19 0,5-21 0,7 5 0,-21 1 0,20-6 0,-5 5 0,-7 1 0,20 9 0,-27-5 0,27 19 0,-12-12 0,9 0 0,5 12 0,-22-19 0,20 21 0,-12-6 0,1-8 0,11 12 0,-12-11 0,8-1 0,-9 12 0,5-19 0,-4 21 0,1-6 0,11-8 0,-20 12 0,22-11 0,-6 15 0,-7-16 0,11 12 0,-35-20 0,17 7 0,-21 5 0,21-4 0,1 1 0,-16 3 0,9-6 0,-11-5 0,33 19 0,-14-12 0,1 1 0,15 11 0,-20-20 0,22 22 0,-5-6 0,-9 8 0,12-15 0,-12 11 0,16-12 0,0 16 0,-8 16 0,7-12 0,-23 11 0,4-7 0,-7-6 0,-6 22 0,21-20 0,-19 27 0,27-27 0,-36 19 0,35-5 0,-35-6 0,36 19 0,-11-27 0,15 20 0,0-23 0,0 7 0,0 8 0,15 4 0,-11-1 0,12 5 0,0-22 0,-12 6 0,11 7 0,-15-11 0,8 12 0,-6-16 0,6 0 0</inkml:trace>
  <inkml:trace contextRef="#ctx0" brushRef="#br1" timeOffset="319893">14235 9031 24575,'0'-35'0,"0"7"0,0-5 0,0 6 0,0 7 0,0 4 0,0 16 0,0 0 0,0 0 0</inkml:trace>
  <inkml:trace contextRef="#ctx0" brushRef="#br1" timeOffset="323816">14235 8872 24575,'16'20'0,"-12"-4"0,11-1 0,1-11 0,-12 20 0,19-22 0,-21 21 0,22-3 0,-5-1 0,9 5 0,-11-22 0,7 21 0,-12-19 0,21 28 0,-5-28 0,-9 19 0,5-21 0,-7 22 0,19-20 0,-10 11 0,0 1 0,14-4 0,-6-5 0,-4 3 0,-14 14 0,23-20 0,-37 11 0,6-15 0,8 0 0,-12 0 0,11 16 0,-15-12 0,0 12 0,16-8 0,-4 9 0,21 11 0,2-1 0,3 6 0,-16-18 0,-1-2 0,-2 6 0,5 5 0,-22-22 0,6 6 0,-8-8 0,15 0 0,-11 15 0,28-11 0,-21 12 0,13-7 0,1-2 0,-1-3 0,0 7 0,1 1 0,10-10 0,2 22 0,6-20 0,-20 11 0,-2 1 0,0-12 0,3 11 0,-9-15 0,-11 0 0,35 0 0,-9 0 0,2 0 0,4 0 0,-3 0 0,-1 0 0,-3 0 0,-3 0 0,7 0 0,-9-15 0,-20 11 0,11-12 0,-15 1 0,16 11 0,12-20 0,9 22 0,-10-21 0,-11 19 0,-8-12 0,-6 16 0,6-16 0,-8 12 0,0-11 0,0 7 0,0 6 0,0-6 0,0-23 0,0 23 0,0-31 0,-8 21 0,6-17 0,-22-2 0,15 11 0,-1 1 0,-11-2 0,-2 1 0,5-2 0,-1 1 0,-6-4 0,-1 1 0,7 7 0,1 1 0,1-1 0,-1 3 0,-7 6 0,1 0 0,0-19 0,-8 27 0,0 0 0,8-25 0,0 24 0,-1 2 0,-10-12 0,-2-7 0,-7 4 0,17 1 0,-6-5 0,21 22 0,-19-5 0,19 7 0,-6-16 0,-5 12 0,19-12 0,-28 1 0,21 11 0,-7-12 0,-6 8 0,5 6 0,-1-6 0,-3 8 0,21-15 0,-6 11 0,8-12 0,-16 16 0,12 0 0,-11-16 0,15 12 0,-16-11 0,4 7 0,-11 0 0,-3-2 0,-13-9 0,13-6 0,-1 1 0,1 12 0,1 0 0,6-12 0,1-1 0,-17-2 0,1-1 0,7-5 0,7 6 0,-3 7 0,5-4 0,6 22 0,-3-5 0,15 7 0,-16 0 0,12 0 0,-19-16 0,5 12 0,-17-27 0,-3 19 0,3-6 0,18 10 0,-7 8 0,20 0 0,-12 0 0,16 0 0,-15 0 0,3 0 0,-6 0 0,-21 0 0,23 0 0,-33 0 0,22 0 0,7 8 0,5-6 0,15 22 0,0-20 0,0 27 0,0-19 0,-8 37 0,6-10 0,-2-9 0,0 1 0,4-1 0,0 1 0,0-4 0,0 0 0,0 18 0,0-15 0,0-3 0,0-3 0,0 25 0,0-14 0,8 2 0,-7-10 0,0-3 0,7-2 0,7 17 0,-11-35 0,12 12 0,0-1 0,-12-3 0,13 12 0,5 1 0,-1-1 0,7 9 0,-5-10 0,-21-19 0,6 12 0,-8-16 0</inkml:trace>
  <inkml:trace contextRef="#ctx0" brushRef="#br1" timeOffset="328405">16193 9384 24575,'19'0'0,"-3"0"0,0 0 0,-4 0 0,21 0 0,2 0 0,2-16 0,-12 4 0,1-3 0,1-3 0,-1-1 0,2-6 0,-1-1 0,3-1 0,1 1 0,1-1 0,-3-1 0,-9-3 0,-1 1 0,7 6 0,-3 3 0,-11-6 0,19 11 0,-27 16 0,12-16 0,-16 12 0,0-11 0,0 15 0,0-8 0,0 6 0,0-22 0,0 5 0,7-9 0,-5-5 0,9 8 0,2-1 0,6-15 0,-9 8 0,0-1 0,3 10 0,-2 3 0,-9-8 0,5-11 0,-7 37 0,16-13 0,-12 8 0,12 6 0,-16-6 0,0 8 0,0-15 0,0-13 0,7 0 0,1-5 0,-2-10 0,0-2 0,2-1 0,2 0 0,2 1 0,-1 2 0,-9 3 0,0 3 0,14-2 0,-16-10 0,0 22 0,0 7 0,0-3 0,0 21 0,0-6 0,0-8 0,0 12 0,0-35 0,0 2 0,0 2 0,0-1 0,0-13 0,0 11 0,0 4 0,0 10 0,0-25 0,0 37 0,-16-19 0,12 27 0,-19-11 0,21 7 0,-6 6 0,-8-6 0,12-8 0,-27 12 0,27-11 0,-19 15 0,21-16 0,-6 12 0,-8-12 0,12 16 0,-27 0 0,27 0 0,-20 0 0,22 0 0,-21 0 0,3 0 0,-23 0 0,13 0 0,-1 0 0,4 0 0,-2 0 0,-15 8 0,3 0 0,8-4 0,2 5 0,7-2 0,20-7 0,-11 0 0,-1 15 0,12-11 0,-20 20 0,22-7 0,-21-5 0,19 19 0,-27-19 0,19 6 0,-6 5 0,10-19 0,8 12 0,0 0 0,0-12 0,0 19 0,-15-5 0,11 17 0,-11-10 0,-2 3 0,11 10 0,1 2 0,-6-8 0,-1 1 0,1 0 0,6 0 0,3 0 0,-2 1 0,-7 7 0,-1 1 0,3-5 0,7-5 0,0-3 0,-6 1 0,1-4 0,7-2 0,-8-20 0,6 27 0,-6-3 0,8 9 0,0-11 0,0-1 0,0-4 0,0 19 0,0-36 0,0 11 0,0-7 0,-16-6 0,12 22 0,-11-21 0,15 21 0,0-6 0,0 9 0,-8 0 0,6 7 0,-6-7 0,8-7 0,0 3 0,0-21 0,-16 22 0,12-20 0,-11 11 0,15 1 0,0-4 0,1 15 0,-2 3 0,-15 3 0,14-1 0,0 3 0,-5-8 0,-1-1 0,0 13 0,7-6 0,0-2 0,-7-7 0,8 25 0,0-14 0,0-8 0,0-1 0,0 13 0,0-5 0,8-26 0,-6-8 0,21 0 0,-3 0 0,23 0 0,-8 0 0,-1 0 0,1 0 0,12 0 0,-47 0 0,16 0 0,-13 0 0,13 0 0,-16-8 0,0 6 0,0-6 0,0 8 0,0-16 0,0 12 0,0-11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16:07:11.309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13194 8396 24575,'45'0'0,"-17"0"0,3 0 0,-11 0 0,-1 0 0,13 0 0,-28 0 0,11 0 0,32-16 0,-19 13 0,-3-6 0,1 2 0,5 7 0,-27 0 0,27 0 0,-11 0 0,0 0 0,-5 0 0,-15 0 0</inkml:trace>
  <inkml:trace contextRef="#ctx0" brushRef="#br1" timeOffset="109685">22966 14393 24575,'-8'26'0,"0"-1"0,5 14 0,-4-13 0,-2-1 0,-7 11 0,12-1 0,-11-15 0,30-5 0,-11-15 0,12 0 0,0 0 0,-13-15 0,29 11 0,-28-12 0,11 0 0,-15 12 0,0-27 0,16 11 0,-12 1 0,12-13 0,-16-3 0,0 12 0,-16-24 0,12 43 0,-27-12 0,11 16 0,1 0 0,-13 16 0,28 3 0,-27 17 0,27-1 0,-12-16 0,16 13 0,0-13 0,0 17 0,0-17 0,0-3 0,0-16 0,0 16 0,0-12 0,16 11 0,-12-15 0,27 0 0,-27 0 0,12 0 0,-16 0 0,0-31 0,0 7 0,0-1 0,0-1 0,0 7 0,0-13 0,0 29 0,0 3 0,0 19 0,-16 16 0,12 1 0,-4-10 0,1-1 0,7-2 0,0-7-820,0-36 1,0 1 0,0 3 0</inkml:trace>
  <inkml:trace contextRef="#ctx0" brushRef="#br1" timeOffset="111936">23866 14464 24575,'-43'-16'0,"5"-3"0,-5-1 0,8 4 0,15 16 0,5 0 0,-1 16 0,12-12 0,-12 43 0,16-39 0,0 39 0,0-43 0,0 27 0,0-27 0,0 27 0,0-27 0,0 28 0,0-13 0,0 17 0,0-17 0,0-3 0,16-16 0,-12 0 0,27 0 0,-27 0 0,28 0 0,-28 0 0,27-16 0,-27 12 0,35-11 0,-33-1 0,17 12 0,-7-12 0,-12-15 0,12 23 0,-16-39 0,0 43 0,0-27 0,0 27 0,0-28 0,0 44 0,0-24 0,0 44 0,0-13 0,0 1 0,0 27 0,0-8 0,0-5 0,0 7 0,0 2-678,-1 3 0,0 2 0,3 3 678,3-4 0,4 2 0,0 1 0,-1 0 0,-2-2 0,-1-1 0,1 0 0,1-1 0,1-4 0,2-1 0,-1-2 0,-1-2 0,2 15 0,-4-6 0,-6-18 0,0-5 0,0-8 0,0-15 0,-47-31 0,15 19 0,-3 1 0,1-5 0,-2-3 0,-2 3 470,-5 3 1,-1 2-1,2-1-470,9 0 0,2 0 0,1 1 0,-16 1 0,5 0 0,6-5 0,4 15 0,27-16 0,-12 12 0,32-12 0,-12 16 0,12 0 0</inkml:trace>
  <inkml:trace contextRef="#ctx0" brushRef="#br1" timeOffset="114138">22596 14781 24575,'-43'0'0,"0"0"0,-1 0 0,1 1 0,-3-1 0,-3 0 0,-3 0 0,-5-1-328,15 1 0,-3-2 0,-2 1 1,-1-1-1,-3 1 0,0-1 1,-2 0-1,0 0 0,-1 0 1,1 1 92,7-1 1,-1 1 0,0 0 0,-1 0 0,0-1 0,-2 1 0,1 0 0,-1 0 0,-1-1 0,1 1 0,-1-1 0,1 1 0,-1-1 0,1 0 29,3 0 0,1 1 0,0-1 0,-1 1 1,0-1-1,1 0 0,-1 1 0,-1-1 0,1 0 1,0 0-1,-1-1 0,0 1 0,0-1 0,-1 0 1,0 0-1,0-1 22,1 0 1,0 0 0,-1-1 0,0 0 0,-1 0 0,0 0 0,-1-1 0,1 0 0,0 0 0,-1 0 0,1 0 0,0 0 0,0 0 0,0 0 0,2 1 0,-1-1 0,1 0 0,1 1 98,-2-1 1,-1 1 0,1 1 0,1-1 0,0 1 0,1-1 0,-1 1 0,1-1 0,0 0 0,0 0 0,1-1-1,-1 0 1,1-1 0,-1 0 0,0-1 83,0-2 0,0 0 0,-1-1 0,0 0 0,1-1 0,-1-1 0,1 0 0,-1 0 0,2 0 0,-1 0 0,2 0 0,0 1 0,1 0 0,1 1 0,1 1-172,-7-1 0,1 1 0,1 0 1,1 2-1,1-1 0,1 0 0,0 0 1,1-1-1,0-1 0,-1-2 172,-2-2 0,0-1 0,1-2 0,-1-1 0,2 0 0,0 1 0,1-1 0,2 2 0,1 1 182,-7 0 0,3 0 0,1 2 0,1 0 0,1-2 0,-1-2-182,-1-2 0,1-3 0,0-1 0,1-1 0,1 2 0,1 1 416,0 3 0,1 1 1,1 1-1,2-2 0,4-2-416,0-6 0,4-3 0,2-1 0,0 1 0,-8-4 0,1-1 0,3-1 0,3-5 0,4-1 0,-1-1 0,5 10 0,0 0 0,0 0 0,2-1 0,-3-12 0,2-1 0,-2 1 0,-1 8 0,-2 0 0,0 1 0,3 1 0,4-3 0,2 2 0,-2-1 1092,-6-8 0,-3-1 0,3 7-939,2 10 1,2 1-154,6-2 0,0-4 0,-2 3 0,-12-5 0,-1 0 0,6-7 0,1-3 0,2 14 0,-1-2 0,2 2 0,-2-9 0,1 1 1638,-1 4 0,0 2-1100,0 4 0,1 3 2542,-2-7-3080,3 31 1574,16-8-1574,0 43 311,0-27-311,-16 28 0,12 11 0,-10-9 0,-3 4 0,8 10 0,-2 2-180,-6-14 0,-4-1 1,1 0 179,-2 11 0,2-2 0,-2 2 0,1-6 0,6 0 0,-1 7 0,12-43 0,-12 27 0,16-27 0,0 12 539,0-16-539,0-16 0,0-8 0,0-3 0,0-2 0,0-1 0,-1-12 0,2-2 0,7 0 0,0 2 0,-7 4 0,2 1 0,13 1 0,-1 2 0,-12 7 0,-2 3 0,15-12 0,2 16 0,3-3 0,6-9 0,3-4-460,0 4 0,4-1 0,0 0 460,-7 6 0,0-1 0,0 0 0,-2 1 0,1-4 0,-2 0 0,0 3 0,12-9 0,-5 7 0,-12 11 0,-3 19 0,-16 19 0,-1 5 0,2 3 0,6 7 0,2 3 0,-1 7 0,3 2 0,4-16 0,3-1 0,0 2 460,1 7 0,-1 1 0,0-6-460,2-10 0,-1-1 0,8 17 0,-7-8 0,-16-27 0,12 12 0,-16-16-820,0 16 1,0-12 0,0 11 0</inkml:trace>
  <inkml:trace contextRef="#ctx0" brushRef="#br1" timeOffset="115097">15099 11448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16:15:01.74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6774 16933 24575,'0'20'0,"0"11"0,0-19 0,0 21 0,0-5 0,0-1 0,0 7 0,0-7 0,0 0 0,0-9 0,0-10 0,0 8 0,0-12 0,0 11 0,0-15 0,0 0 0,8 0 0,-7 0 0,7 0 0,8 0 0,-12 0 0,27 0 0,-19 0 0,21 0 0,-5 0 0,1 0 0,1 0 0,3 0 0,8 0 0,-17 0 0,-5 0 0,9 0 0,5 0 0,-6 0 0,-7 0 0,19 0 0,-17 0 0,2 0 0,3 0 0,18 0 0,-12 0 0,2 0 0,-3 0 0,1 0 0,5 0 0,2 0 0,7 0 0,0 0-1639,3 0 1,0 0 1229,-14 0 0,1 0 0,-2 0 409,11 0 0,-4 0 0,-10 0 0,-3 0 0,-3 0 0,-1 0 0,20 0 0,0 0 0,-2 0 0,-15 0 0,5 0 0,-5 0 0,15 0 0,2 0 0,-16 0 0,3 0 1638,3 0 0,0 0-1024,-2 0 0,-1 0-614,2 0 0,0 0 0,1 0 0,-1 0 0,15 0 0,-19 0 0,-1 0 0,-2 0 0,7 0 0,-7 0 0,16 0 0,-6 0 0,-1 0 0,-3 0 0,2 0 0,-6 0 0,3 0 0,11 1 0,2-2 0,-12-3 0,0-3 0,1 3-234,6 2 0,1 1 0,0 0 234,-2-4 0,-1-2 0,0 3 0,-2 3 0,0 1 0,0 1 0,0-1 0,-1 0 0,-2 0 0,4 0 0,-2 0 0,1 0 0,-3 0 0,12 0 0,-2 0 0,0 0 0,-5 0 702,-3 0-702,-7 0 0,1 0 0,20 0 0,-15 0 0,2 0 0,-5 0 0,-1 0 0,15 0 0,-2-8 0,0 6 0,-21-6 0,17 8 0,-35 0 0,12 0 0,-8 0 0,-7 0 0,7 0 0,-8 0 0,0 0 0,16 0 0,-12-15 0,12 11 0,-16-12 0,15 0 0,-11 12 0,12-19 0,-16 5 0,0-9 0,0-1 0,0-21 0,0 34 0,0-25 0,0 39 0,0-23 0,0 20 0,0-12 0,0 16 0,0-15 0,0 11 0,0-12 0,0 16 0,0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38:16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20056 14023 24575,'0'0'0</inkml:trace>
  <inkml:trace contextRef="#ctx0" brushRef="#br0" timeOffset="893">20197 14323 24575,'0'0'0</inkml:trace>
  <inkml:trace contextRef="#ctx0" brushRef="#br0" timeOffset="1546">20920 13952 24575,'0'0'0</inkml:trace>
  <inkml:trace contextRef="#ctx0" brushRef="#br0" timeOffset="2246">20779 13529 24575,'0'0'0</inkml:trace>
  <inkml:trace contextRef="#ctx0" brushRef="#br0" timeOffset="3099">20338 13600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5:21:53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2893 6279 24575,'-41'0'0,"2"0"0,13 0 0,-1 0 0,1 2 0,1 4 0,2 10 0,1 2 0,-1-8 0,1 3 0,-1 18 0,3 3 0,-8 5 0,18-10 0,3 3 0,2-2 0,2 1 0,2 7 0,2 2 0,-2 1 0,2 0 0,2 7 0,2 0 0,-1-13 0,2 1 0,1-3 0,7 5 0,0 1 0,-8-6 0,0 2 0,1-3 0,5-7 0,0-1 0,-3 10 0,-1-2 0,4-10 0,4 17 0,-16-27 0,0 5 0,0 7 0,0-5 0,-16 1 0,4 4 0,-21-7 0,-2 11 0,-10-9 0,15-6 0,-1-2 0,3-9 0,1-2 0,0 4 0,1 0 0,-9-4 0,17 0 0,-5 0 0,19 0 0,-12 0 0</inkml:trace>
  <inkml:trace contextRef="#ctx0" brushRef="#br0" timeOffset="900">2346 6914 24575,'28'0'0,"5"0"0,2 0 0,-13 0 0,17 0 0,-35 0 0,12-15 0,-16 11 0,0-12 0,0 16 0</inkml:trace>
  <inkml:trace contextRef="#ctx0" brushRef="#br0" timeOffset="2150">2981 6562 24575,'40'-3'0,"0"0"0,0 1 0,8-7 0,0 0 0,-7 5 0,3 2 0,-2-4 0,-5-4 0,-2-2 0,-1 3 0,9 7 0,-2 0 0,-1-6 0,-3 0 0,6 8 0,-23 0 0,-5 0 0</inkml:trace>
  <inkml:trace contextRef="#ctx0" brushRef="#br0" timeOffset="3117">3140 7003 24575,'49'0'0,"0"0"0,-7 0 0,2 0 0,-11 0 0,-1 0 0,2 0 0,1 0 0,-4 0 0,-2 0 0,11 0 0,9 0 0,-22 0 0,-7 0 0,-5 0 0,-15 0 0,0 0 0</inkml:trace>
  <inkml:trace contextRef="#ctx0" brushRef="#br0" timeOffset="4385">4304 6068 24575,'-19'19'0,"-5"5"0,22-6 0,-6 9 0,8 0 0,0 1 0,0 1 0,0 20 0,-7-7 0,-1 2 0,6-3 0,0-1 0,-6 4 0,0 0 0,6-8 0,4 1 0,2-2 0,3 2 0,-2-2 0,-4 5 0,2-1 0,7 5 0,3 0 0,-5-9 0,2-3 0,7-8 0,1-3 0,4 8 0,5-9 0,0-1 0,-11 1 0,8-10 0,1-1 0,3 15 0,-1-22 0,-9 6 0,-10-8 0,-8 0 0,15 0 0,-11 15 0,27-11 0,-27 12 0,12-16 0,-16 0 0</inkml:trace>
  <inkml:trace contextRef="#ctx0" brushRef="#br0" timeOffset="5400">4534 6368 24575,'0'0'0</inkml:trace>
  <inkml:trace contextRef="#ctx0" brushRef="#br0" timeOffset="8370">3846 6297 24575,'25'0'0,"10"0"0,3 0 0,5 0 0,-16 16 0,6-12 0,-21 11 0,4-15 0,-16 16 0,0-12 0,0 19 0,0-21 0,16 22 0,-12-4 0,19 23 0,-5 2 0,-13-14 0,1-1 0,10-11 0,0 1 0,-10 8 0,0 1 0,11 0 0,7 14 0,-20-23 0,19 3 0,-21-5 0,22 9 0,-20 1 0,27 5 0,-27-6 0,12 1 0,-16 21 0,0-26 0,7 26 0,-5-37 0,6 20 0,-8-29 0,0 21 0,-8 9 0,-9-9 0,3 7 0,0 2 0,-5 7 0,5-13 0,4-1 0,8 1 0,-21-3 0,19-23 0,-12 7 0,16 8 0,-8-12 0,6 12 0,-6-1 0,8-11 0,0 12 0,0-16 0</inkml:trace>
  <inkml:trace contextRef="#ctx0" brushRef="#br0" timeOffset="9533">4798 7214 24575,'0'41'0,"0"-17"0,0 25 0,0-22 0,0 1 0,0 5 0,0-21 0,0 19 0,-8-3 0,-9 9 0,4-11 0,-2-1 0,-12 12 0,9-12 0,2 1 0,5 11 0,-5-9 0,16-13 0,0-15 0,0 0 0</inkml:trace>
  <inkml:trace contextRef="#ctx0" brushRef="#br0" timeOffset="12910">5063 6456 24575,'0'41'0,"0"-14"0,0 1 0,0 21 0,0-20 0,0-1 0,0 7 0,0 2 0,0-12 0,0 1 0,0 19 0,-2-14 0,4-1 0,13 9 0,-11 10 0,12-21 0,0-9 0,-12 5 0,11-22 0,-7 6 0,10-8 0,17-8 0,-9 0 0,1-2 0,0-3 0,1-1 0,2 0 0,1 0 0,0-2 0,-2-1 0,11-11 0,-14 16 0,-3-3 0,-16-14 0,-3 1 0,12 11 0,-14-13 0,-4 5 0,2 21 0,0-28 0,0 28 0,0-11 0,0 7 0,0 14 0,-16-12 0,12 14 0,-11-8 0,15-8 0,0 6 0,0-22 0,0 21 0,0-13 0,0 8 0,0-25 0,0-6 0,0 9 0,0-1 0,0-3 0,0-1 0,0-1 0,0 0 0,0-6 0,0 3 0,0-8 0,0 8 0,0 37 0,0-6 0,0 16 0,0-6 0,0 22 0,0 3 0,0 10 0,-1-11 0,2-1 0,14 12 0,-12-5 0,-2 3 0,6 4 0,2 2 0,-4-8 0,1 0 0,-1 1-198,-1 6 0,-1 2 0,1-2 198,2-4 0,1-1 0,-2 2 0,-2 3 0,-1 0 0,1 1 0,2 1 0,1-1 0,-1 0 0,-4-4 0,0-1 0,0 0 0,4 2 0,2 0 0,-3-2 0,-3 5 0,-2-2 0,1-3 0,0-1 0,0-4 0,0-1 0,0 15 0,0-2 0,0 0 594,0-6-594,-7-10 0,-2-3 0,-2-2 0,-7 17 0,-5-27 0,19 5 0,-12-9 0,16-8 0,-16 0 0,5 0 0,-7 0 0,-6 0 0,20 0 0,-11 0 0,15 0 0,-16 0 0,12-8 0,-12 7 0,16-23 0,0 4 0,0-7 0,0-6 0,0 21 0,0-19 0,0 27 0,0-20 0,0 22 0,0-21 0,0 3 0,0-7 0,16-7 0,4-1 0,-8 6 0,3-3 0,9-3 0,1-2 0,-6-7 0,1 0 0,-1 14 0,2 0 0,0 1 0,0 2 0,0 0 0,-2 1 0,1-10 0,-1 1 0,6 4 0,-1 2 0,-9 6 0,-2 1 0,-1-5 0,3 3 0,18 2 0,-21-17 0,4 35 0,-16-12 0</inkml:trace>
  <inkml:trace contextRef="#ctx0" brushRef="#br0" timeOffset="23868">1729 8290 24575,'0'30'0,"0"-1"0,0 2 0,0 3 0,0 13 0,0 2 0,0-4 0,0 0 0,0 3 0,0 0 0,0-3 0,0-2 0,0-1 0,0-3 0,0-11 0,0-2 0,0 23 0,0-21 0,0-1 0,0 7 0,0-7 0,0-7 0,0 3 0,0-21 0,0 22 0,0-20 0,0 27 0,0-27 0,0 19 0,0-29 0,-16-19 0,10-1 0,1-3 0,-4-2 0,0-3 0,-3-7 0,0-2 0,2 0 0,1-2 0,2 12 0,0 0 0,1-1 0,0-2 0,0 1 0,2 0 0,4-6 0,0 2 0,-3 0 0,-1 1 0,3 11 0,0 0 0,-3-12 0,0 1 0,4-11 0,0 22 0,0 3 0,0 6 0,0-5 0,0 3 0,0 1 0,0-5 0,0 7 0,0-11 0,0 1 0,8-7 0,9 7 0,11 7 0,-1 0 0,5 1 0,3 8 0,2 1 0,-8-6 0,1-2 0,1 1 0,6 1 0,2 2 0,-3-1 0,3-9 0,-2 3 0,10 6 0,-2 2 0,-9-4 0,-1 3 0,-3 11 0,1 2 0,9-7 0,0 0 0,-6 3 0,1 2 0,7 2 0,0 0 0,-15-3 0,-1 0 0,13 4 0,-18 0 0,-19 0 0,12 0 0</inkml:trace>
  <inkml:trace contextRef="#ctx0" brushRef="#br0" timeOffset="25051">1694 8643 24575,'35'0'0,"8"0"0,-6 0 0,-12 0 0,1 0 0,3 0 0,3 0 0,8 0 0,6 0 0,-5 0 0,-5 0 0,-1 0 0,5 0 0,2 0 0,-12 0 0,-19 0 0,5 0 0,-16 0 0</inkml:trace>
  <inkml:trace contextRef="#ctx0" brushRef="#br0" timeOffset="25987">2893 8537 24575,'36'0'0,"0"0"0,0 0 0,-1 0 0,1 0 0,-3 0 0,4 0 0,-2 0 0,7 0 0,1 0 0,-7 0 0,0 0 0,4 0 0,0 0 0,-3 0 0,-3 0 0,-6 0 0,-3 0 0,10 0 0,-1 0 0,-23 0 0,5 0 0</inkml:trace>
  <inkml:trace contextRef="#ctx0" brushRef="#br0" timeOffset="26988">2981 8996 24575,'32'0'0,"-1"0"0,-1 0 0,1 0 0,-1 0 0,1 0 0,4 0 0,0 0 0,-3 0 0,1 0 0,9 0 0,0 0 0,-14 0 0,1 0 0,14 0 0,-2 0 0,-8 0 0,7 0 0,-40 0 0,0 0 0</inkml:trace>
  <inkml:trace contextRef="#ctx0" brushRef="#br0" timeOffset="28869">4957 7920 24575,'-43'0'0,"6"0"0,11 0 0,1 0 0,-13 0 0,-5 0 0,16 8 0,-7 25 0,23-9 0,-5 8 0,0 0 0,5-8 0,2 7 0,0 2 0,-15 7 0,22-11 0,0 2 0,-13 4 0,-1-1 0,13-2 0,2 1 0,-7 9 0,1 2 0,6-8 0,2 0 0,-1 3 0,0 1 0,0-1 0,0 0 0,0 2 0,0-1 0,0-4 0,0 0 0,0 7 0,0-2 0,0-12 0,0-1 0,0 10 0,0 1 0,0-12 0,0 0 0,0 12 0,0-1 0,0-10 0,0 1 0,-4 9 0,0 0 0,4-10 0,-2-1 0,-10 5 0,0-3 0,8 0 0,-10-7 0,-3-5 0,5-13 0,-21 12 0,-2-16 0,9 1 0,-1-2 0,-1-6 0,1-2 0,-18-2 0,4-7 0,29-6 0,-4 20 0,16-11 0,0-1 0,0 12 0,0-11 0,0 15 0</inkml:trace>
  <inkml:trace contextRef="#ctx0" brushRef="#br0" timeOffset="30000">4357 8643 24575,'35'0'0,"-7"0"0,-11 0 0,-9 0 0,8 0 0,-12 0 0,27 0 0,-27 0 0,20 0 0,-22 0 0,6 0 0,-8 0 0,0 0 0</inkml:trace>
  <inkml:trace contextRef="#ctx0" brushRef="#br0" timeOffset="31517">5133 8590 24575,'10'0'0,"14"0"0,-5 0 0,24-16 0,-5 13 0,-3-13 0,-2 16 0,2 0 0,-5 0 0,1 0 0,1 0 0,1 0 0,3 0 0,-2 0 0,-6 0 0,-3 0 0,11 0 0,-19 0 0,-9 0 0,-8 0 0</inkml:trace>
  <inkml:trace contextRef="#ctx0" brushRef="#br0" timeOffset="32935">6156 7849 24575,'0'0'0</inkml:trace>
  <inkml:trace contextRef="#ctx0" brushRef="#br0" timeOffset="39485">6156 7849 24575,'41'-8'0,"-14"-7"0,1-3 0,11 7 0,3-1 0,-12-4 0,0-3 0,-2 5 0,1 7 0,-1 2 0,1-4 0,-1 2 0,-1 7 0,0 0 0,7 0 0,-7 0 0,1 0 0,-11 0 0,7 0 0,-20 0 0,11 16 0,-15-4 0,0 37 0,0-26 0,0 26 0,-15-14 0,10-9 0,-2 1 0,-16 0 0,-3 1 0,12 4 0,3 3 0,-3-2 0,-13 3 0,1-1 0,13-4 0,2 2 0,0-3 0,-7-3 0,2-1 0,10-1 0,0 1 0,-10-4 0,1 1 0,11 22 0,-3-20 0,-1 1 0,3 4 0,2 1 0,2-3 0,0 0 0,-3 3 0,0-1 0,3-4 0,2-1 0,-1 12 0,0 6 0,8-15 0,-6 5 0,21-21 0,5 19 0,9-19 0,-12-3 0,1 0 0,1-4 0,-1-2 0,13-3 0,-6 0 0,-9 0 0,-5 0 0,1 0 0,4 0 0,-23-8 0,7 6 0,-8-6 0</inkml:trace>
  <inkml:trace contextRef="#ctx0" brushRef="#br0" timeOffset="40733">5856 9049 24575,'36'-26'0,"-17"15"0,5-21 0,-22 20 0,21-5 0,-11-7 0,21 5 0,-5-9 0,-15 3 0,1 1 0,10 13 0,1-1 0,-5-23 0,-1-3 0,11 14 0,1-1 0,0-13 0,-1-2 0,-3 3 0,1 3 0,2 10 0,1 1 0,-8-2 0,-1 1 0,5-3 0,4 7 0,-27 4 0,12 16 0</inkml:trace>
  <inkml:trace contextRef="#ctx0" brushRef="#br0" timeOffset="42419">7091 8290 24575,'0'20'0,"0"11"0,0-43 0,0 9 0,0-25 0,0 10 0,0 11 0,0 14 0,0-5 0,0 6 0</inkml:trace>
  <inkml:trace contextRef="#ctx0" brushRef="#br0" timeOffset="44066">7814 7320 24575,'-7'35'0,"-1"-6"0,-2 1 0,-6 6 0,-3 1 0,2-8 0,-1 1 0,0 1-418,0 1 1,-1 0 0,1 0 417,-3 2 0,0 1 0,2 0 0,3 0 0,2 1 0,-1 1 0,-2 0 0,0 2 0,0 0-426,2 6 1,1 2 0,-2-2 425,-4-2 0,-2-1 0,3 1 0,8-7 0,2 2 0,0 0 0,-1-1 0,-7 10 0,-1 0 0,4 0 0,8-3 0,3 1 0,0-1 0,-2 3 0,-1-1 0,2 0 74,2-3 1,3-1 0,0-1-75,-2 10 0,2-2 0,4-1 0,5-4 0,2-16 0,4-1 0,5 3 0,3 0 291,5 2 0,3-3-291,-5-8 0,0-3 652,1 0 1,-3-2-653,11 7 417,-3-19-417,-21 12 0,3-1 0,-15-26 0,0 22 0,0-26 0,0 15 0</inkml:trace>
  <inkml:trace contextRef="#ctx0" brushRef="#br0" timeOffset="48811">7903 8114 24575,'19'0'0,"13"0"0,-21 0 0,23 0 0,-7 0 0,0 0 0,22 0 0,-25 0 0,0 7 0,1 2 0,2-6 0,-7 13 0,4-16 0,-23 16 0,23-12 0,-20 19 0,12-21 0,-1 22 0,-11-20 0,12 27 0,-16-19 0,0 21 0,0-5 0,-16 15 0,12-6 0,-11-12 0,-1 1 0,4 19 0,-3-22 0,-3-1 0,1 3 0,-1 1 0,-8 4 0,-1 1 0,-1-3 0,1 1 0,-3 9 0,-1 0 0,-3-9 0,-1-3 0,3 1 0,0-1 0,4-7 0,1-3 0,0-6 0,5-2 0,10 0 0,-4-8 0,16 0 0</inkml:trace>
  <inkml:trace contextRef="#ctx0" brushRef="#br0" timeOffset="50517">8555 8096 24575,'-27'0'0,"-7"0"0,7 0 0,7 0 0,-3 0 0,5 8 0,-9 10 0,-1 9 0,3-6 0,1 1 0,1 16 0,-1-13 0,-1 0 0,10-3 0,2 2 0,3 9 0,1 2 0,0-3 0,2 1 0,6 6 0,2 0 0,-1-2 0,0-3 0,0 13 0,-2-13 0,4-4 0,14-6 0,-12 25 0,27-37 0,-27 19 0,20-19 0,-7 6 0,11 5 0,-1-19 0,-3 4 0,1 0 0,14-8 0,-9 0 0,1 0 0,14 0 0,-2 0 0,-15 0 0,5-16 0,-21 4 0,3-5 0,-15 9 0,0 8 0,0 0 0</inkml:trace>
  <inkml:trace contextRef="#ctx0" brushRef="#br0" timeOffset="51587">8873 8467 24575,'35'0'0,"8"0"0,-6 0 0,-11 0 0,-1 0 0,13 0 0,-3 0 0,-2 0 0,-5 0 0,-1 0 0,6 0 0,-21 0 0,4 0 0,-16 0 0</inkml:trace>
  <inkml:trace contextRef="#ctx0" brushRef="#br0" timeOffset="52600">9049 8273 24575,'0'25'0,"0"10"0,0 3 0,0 1 0,0-12 0,0-1 0,0 9 0,0-4 0,0-13 0,0-10 0,0-8 0,0 0 0</inkml:trace>
  <inkml:trace contextRef="#ctx0" brushRef="#br0" timeOffset="55768">9666 8026 24575,'0'31'0,"0"0"0,0 6 0,0 4 0,0-3 0,0 3 0,0 0 0,0-4 0,0 1 0,0-1 0,0 7 0,0-4 0,0-11 0,0-1 0,-1 11 0,2-1 0,15 1 0,-11-14 0,2-1 0,26 3 0,-5-7 0,-9-4 0,5-16 0,9-32 0,-17 24 0,11-17 0,1-5 0,-7 1 0,-3 4 0,-1-3 0,1-17 0,-10 2 0,-8 0 0,0 6 0,0 9 0,0 12 0,0 16 0,0-7 0,0 5 0,0-6 0,0 8 0,0 0 0,0-16 0,0-3 0,0-25 0,0 7 0,0 2 0,0 17 0,0-5 0,0 19 0,-8-12 0,6 32 0,-6-12 0,8 35 0,0-17 0,-7 9 0,-1 4 0,5-4 0,2 3 0,-4-1 0,-1 4 0,1 5 0,1-1 0,1 6 0,-1 3 0,2-1 0,-1-1-557,2-7 0,0-2 0,1 0 0,0 1 1,-2 3 556,0 2 0,0 3 0,-1 1 0,0 0 0,0-2 0,1-3 0,-1 3 0,1-2 0,0-2 0,1-2-94,0 6 1,1-3-1,-1-2 94,-3 8 0,0-3 0,4-7 0,0-4 0,0 3 0,0-6 0,0-9 2740,-16-20-2740,13 12 325,-37-1-325,3-3 0,-2 6 0,6-10 0,9-8 0,20 0 0,-12 0 0,16-8 0,-15-10 0,11-9 0,-20-17 0,7-1 0,3 23 0,0-1 0,-5-20 0,3 16 0,16-7 0,0 7 0,0-16 0,13 21 0,5-1 0,-2-3 0,1-3 0,5 0-745,7 1 1,6 0-1,2-1 1,-1-2 744,-2 0 0,-1-3 0,1-1 0,2 1 0,0-1-481,-2 5 0,2 0 1,0 0-1,1 0 1,-1 0-1,-2 0 481,-1 0 0,-1 0 0,-1 0 0,0 0 0,0 1 0,0 2 0,3-2 0,0 2 0,1 1 0,-3 0 0,-3 0 0,5-8 0,-5 1 0,0 4 0,8 5 0,-7 3 0,-12-2 0,-10 23 0</inkml:trace>
  <inkml:trace contextRef="#ctx0" brushRef="#br0" timeOffset="70617">11095 3810 24575,'-25'0'0,"-3"0"0,-15 0 0,-2 16 0,19-15 0,-1 2 0,5 7 0,-1 3 0,-10 4 0,-1-1 0,-7 8 0,15-1 0,1 3 0,-8 9 0,18-10 0,3 3 0,1 6 0,2 3 0,0 2 0,2 2 0,6 3 0,2 0 0,-2-7 0,2-1 0,6-1 0,2-2 0,11 12 0,-7-22 0,1-2 0,4-2 0,5 5 0,-19-22 0,27 5 0,-19-7 0,6 0 0,21 0 0,-23 0 0,33-7 0,-22-11 0,-5 5 0,-1-1 0,9-14 0,-5 10 0,-1 11 0,-20 7 0,27 0 0,-27 0 0,12 0 0,-16 0 0</inkml:trace>
  <inkml:trace contextRef="#ctx0" brushRef="#br0" timeOffset="72519">11272 4039 24575,'31'0'0,"0"0"0,-4-4 0,-1 0 0,0 4 0,-1-1 0,12-7 0,-9 8 0,-5 0 0,-21 0 0,6-16 0,8 12 0,-12-12 0,11 16 0,-15 0 0,0 0 0</inkml:trace>
  <inkml:trace contextRef="#ctx0" brushRef="#br0" timeOffset="73433">11342 4339 24575,'41'0'0,"-2"0"0,-9 0 0,1 0 0,3 0 0,1 0 0,-3 0 0,1 0 0,2 0 0,0 0 0,-3 0 0,-3 0 0,0 0 0,-5 0 0</inkml:trace>
  <inkml:trace contextRef="#ctx0" brushRef="#br0" timeOffset="76266">12012 3810 24575,'0'0'0</inkml:trace>
  <inkml:trace contextRef="#ctx0" brushRef="#br0" timeOffset="77900">12012 3845 24575,'20'0'0,"4"0"0,-7 0 0,18 0 0,-9 0 0,1 0 0,1 0 0,-1 0 0,10 0 0,3 0 0,-36 8 0,19-6 0,-21 22 0,22-5 0,-5 9 0,1 5 0,3-6 0,-21-7 0,6 4 0,-8-23 0,0 23 0,-8 3 0,-10 3 0,-5 1 0,8-6 0,-3-1 0,-7 3 0,-4 1 0,0-1 0,-3 6 0,0-1 0,-1 1 0,1-1 0,9-9 0,3-3 0,4-4 0,8-9 0,7-5 0,-7 6 0,8-8 0</inkml:trace>
  <inkml:trace contextRef="#ctx0" brushRef="#br0" timeOffset="79333">12771 3687 24575,'-28'0'0,"-5"0"0,14 0 0,1 0 0,-6 15 0,20-11 0,-11 14 0,-1 3 0,12 1 0,-19 21 0,21-16 0,-6 22 0,8-25 0,-1 7 0,2 3 0,7 5 0,0-10 0,1 3 0,-4-1 0,2-2 0,9-8 0,-1-2 0,-3 14 0,6-10 0,-10-19 0,7 28 0,-3-21 0,6 7 0,5 6 0,-19-21 0,28 13 0,-21-16 0,38 0 0,-22 0 0,1 0 0,4 0 0,1 0 0,-2 0 0,-1 0 0,5 0 0,-17 0 0,-11 0 0,-7 0 0</inkml:trace>
  <inkml:trace contextRef="#ctx0" brushRef="#br0" timeOffset="80426">13071 3845 24575,'41'0'0,"-14"0"0,1 0 0,21 0 0,-8 0 0,-18 0 0,-19 0 0,28 0 0,-21 0 0,38 0 0,-9 0 0,-11 1 0,2-2 0,4-6 0,-1-1 0,15 4 0,-6-12 0,-11 16 0,-29 0 0,13 0 0</inkml:trace>
  <inkml:trace contextRef="#ctx0" brushRef="#br0" timeOffset="81467">13424 3634 24575,'0'43'0,"0"2"0,0-15 0,0 1 0,0 8 0,0-6 0,0-2 0,0-7 0,0 8 0,0 1 0,0-10 0,0 8 0,0 3 0,0 5 0,0-13 0,0 1 0,0 0 0,0-3 0,0-3 0,0 3 0,0-24 0</inkml:trace>
  <inkml:trace contextRef="#ctx0" brushRef="#br0" timeOffset="83687">14006 3493 24575,'0'25'0,"0"-1"0,0 3 0,0 4 0,0 3 0,0-1 0,0 3 0,0-2 0,0 5 0,0-1 0,0 7 0,0-6 0,0-9 0,0 9 0,0-35 0,0 11 0,15-15 0,13 16 0,9-12 0,-2 12 0,-1-16 0,-7-40 0,-7 15 0,-7-4 0,-3-1 0,-8 3 0,6-22 0,-8 33 0,0-23 0,16 21 0,-12 6 0,11-19 0,-15 27 0,0-11 0,0 7 0,0-10 0,0-9 0,0 7 0,0-4 0,0 23 0,0 1 0,0 33 0,0 6 0,0-10 0,0 3 0,0 1 0,0 2 0,1 8 0,-2 3-376,-3-12 0,-2 2 1,1 1 375,3 11 0,2 3 0,-2-3 0,-5-7 0,-2-1 0,1 1 0,3-2 0,1 1 0,0 2 0,-1-2 0,-3 9 0,-1-1 0,-1-2 0,1-12 0,-1-2 0,2 0 0,-2 22 0,2-12 0,0-31 0,8 13 0,0-22 0,-16 6 1127,12-8-1127,-27 0 0,19-8 0,-21 6 0,6-22 0,-1 21 0,-5-13 0,21 8 0,-4 6 0,16-21 0,0 3 0,0-7 0,0-7 0,0 7 0,16-1 0,12-5 0,-7 8 0,3-1 0,7 3 0,-2-3 0,-9-12 0,0 0 0,13 9 0,-2 3 0,-18-2 0,-2 3 0,22-3 0,-9 13 0,-20 15 0,27 0 0,-27-8 0,35 6 0,-33-22 0,17 20 0,-23-11 0</inkml:trace>
  <inkml:trace contextRef="#ctx0" brushRef="#br0" timeOffset="84999">14676 4022 24575,'29'0'0,"1"0"0,19 0 0,-15 0 0,0 0 0,11 0 0,-2 0 0,-23 0 0,-4 0 0,-16 0 0,8 0 0,-6 0 0,21 0 0,5-16 0,9 12 0,6-12 0,-24 16 0,5 0 0,-22 0 0,6 0 0,-8 0 0</inkml:trace>
  <inkml:trace contextRef="#ctx0" brushRef="#br0" timeOffset="86602">15329 4286 24575,'0'-43'0,"0"6"0,0 11 0,0 1 0,0-12 0,0 9 0,0-3 0,0 19 0,7-37 0,-6 22 0,0-1 0,7-21 0,0 18 0,0 5 0,-4 15 0,11-5 0,-15 16 0,0 24 0,0-3 0,0 3 0,0 3 0,0-1 0,0 1 0,0 11 0,0 2 0,0 8 0,0 2 0,0-12 0,0 0 0,0 2 0,0 9 0,0 2 0,0-4 0,0-5 0,0-2 0,0 14 0,0-12 0,0-30 0,0 4 0,0-1 0,0-11 0,0 12 0,0-16 0,0 0 0</inkml:trace>
  <inkml:trace contextRef="#ctx0" brushRef="#br0" timeOffset="88633">15770 3933 24575,'-48'0'0,"-1"8"0,38-6 0,-5 22 0,16-5 0,-16 9 0,12 21 0,-11-10 0,13-2 0,4 2 0,-2-10 0,0-1 0,0 4 0,0-3 0,0-2 0,0 5 0,0-28 0,0 19 0,15-21 0,5 22 0,0-20 0,-1 11 0,1 1 0,1-12 0,4 4 0,1 0 0,12-8 0,-3 0 0,-18 0 0,7 0 0,-4-16 0,-1-4 0,5-7 0,-22 9 0,6-5 0,-8 3 0,0-7 0,0-7 0,0-1 0,0 6 0,0-3 0,-1-3 0,2-2 0,6-3 0,1 0 0,-6-5 0,0 3 0,6 17 0,0 1 0,-7-5 0,-2 1 0,1 1 0,-16 7 0,4 5 0,-21 15 0,-2 0 0,9 0 0,-1 0 0,-1 0 0,1 0 0,-1 0 0,3 0 0,-2 0 0,3 15 0,22-11 0,-6 12 0,8 0 0,0-12 0,0 19 0,0-5 0,0-6 0,0 19 0,0-19 0,-7 12 0,-1 1 0,4-10 0,-12 25 0,0-39 0,12 23 0,-11-20 0,15 12 0</inkml:trace>
  <inkml:trace contextRef="#ctx0" brushRef="#br0" timeOffset="89767">16281 3951 24575,'35'0'0,"8"0"0,-13 0 0,1 0 0,5 0 0,1 0 0,-1 0 0,0 0 0,-4 0 0,-3 0 0,14 0 0,-23 0 0,-5 0 0</inkml:trace>
  <inkml:trace contextRef="#ctx0" brushRef="#br0" timeOffset="90767">16352 4304 24575,'41'0'0,"-2"0"0,-8 0 0,-1 0 0,-1 0 0,10 0 0,-19 0 0,-1 0 0,-3 0 0,-16 0 0,0 0 0</inkml:trace>
  <inkml:trace contextRef="#ctx0" brushRef="#br0" timeOffset="92650">16987 3951 24575,'0'35'0,"0"-7"0,0 5 0,0-5 0,0-9 0,0 5 0,0 9 0,0-9 0,0 25 0,0-22 0,15-7 0,-11 3 0,12-21 0,0 6 0,-13-8 0,21 0 0,-22 0 0,21 0 0,-19 0 0,28 0 0,-21 0 0,13-10 0,1-4 0,-1-7 0,0-10 0,1-5 0,-7 5 0,-1-2 0,2-11 0,0-1 0,2 8 0,1 2 0,-7 0 0,-3 1 0,6-11 0,-10 2 0,-8 16 0,0-7 0,-8 7 0,-8 6 0,-2-1 0,3-16 0,-6 20 0,3 1 0,16 0 0,-6 9 0,-8 8 0,12 0 0,-27 0 0,19 0 0,-6 0 0,11 0 0,-9 0 0,-4 0 0,-7 0 0,-7 8 0,23-7 0,-21 7 0,21 8 0,-7-12 0,-6 27 0,21-27 0,-13 20 0,16-7 0,0 11 0,0-1 0,0-9 0,0 5 0,0-3 0,0 23 0,0 2 0,0 0 0,-16-2 0,12-23 0,-11-4 0,15-16 0</inkml:trace>
  <inkml:trace contextRef="#ctx0" brushRef="#br0" timeOffset="94816">10848 8202 24575,'41'0'0,"6"0"0,-8 0 0,1 0 0,-4 0 0,0 0 0,8 0 0,-1 0 0,-11 0 0,0 0 0,3 0 0,-1 0 0,-3 0 0,-1 0 0,-3 0 0,0 0 0,1 0 0,-3 0 0,11 0 0,-3 0 0,-21 0 0,3 0 0,-15 0 0</inkml:trace>
  <inkml:trace contextRef="#ctx0" brushRef="#br0" timeOffset="96534">12012 8061 24575,'20'-43'0,"1"21"0,-3-1 0,-15-7 0,0-1 0,16 4 0,1-1 0,-13-2 0,-2-1 0,10-4 0,3 2 0,-3 8 0,-2 1 0,-3-7 0,-1 3 0,7 1 0,-16 9 0,0 10 0,0 8 0,0 0 0,0 8 0,0 10 0,0 9 0,0 16 0,0 2 0,1-15 0,-2 1 0,-6 3 0,-2 3 0,0 6 0,-1 2 0,-3-1 0,-2 2-176,4-9 0,0 1 1,0-1 175,-3 8 0,1 2 0,3-9 0,2 3 0,-2-1 0,-1-1 0,-1 0 0,2-1 0,3 10 0,2-2 0,-4-1 0,2-6 0,7-4 0,0-17 0,0-10 0,0-8 0,0 0 0</inkml:trace>
  <inkml:trace contextRef="#ctx0" brushRef="#br0" timeOffset="98317">12542 7920 24575,'-20'0'0,"-19"0"0,17 8 0,-13 25 0,2-9 0,18 7 0,2 2 0,-6 6 0,6-2 0,2 3 0,2-4 0,0 0 0,3 0 0,1 1 0,-4 2 0,2-2 0,6-9 0,2-1 0,-1 4 0,0-1 0,0-3 0,0-1 0,0 19 0,16-2 0,-5-16 0,7 7 0,-10-22 0,8 3 0,-12-15 0,27 0 0,-4 0 0,2-7 0,3-1 0,4 3 0,1-2 0,-8-8 0,1-3 0,-1 2 0,8 4 0,-2 0 0,-2-12 0,-5-1 0,-1 6 0,-3-15 0,-22 23 0,6-21 0,-8 28 0,0-35 0,0 10 0,0 0 0,0-3 0,0 5 0,0-1 0,0-3 0,0 1 0,-8-15 0,-10 2 0,-9 16 0,-1-7 0,-5 23 0,14-21 0,-15 28 0,7-11 0,-1 7 0,-5 6 0,21-22 0,-3 20 0,-1-11 0,4 15 0,-37 0 0,26 0 0,-26 0 0,37 0 0,-4 0 0,16 0 0,0 0 0,0 0 0</inkml:trace>
  <inkml:trace contextRef="#ctx0" brushRef="#br0" timeOffset="99634">12506 7126 24575,'36'26'0,"-14"-10"0,-1 3 0,-2 9 0,-1 5 0,0 2 0,-1 2 0,2 6 0,-4 2 0,-10-11 0,-2 1 0,0 0-347,5 3 0,1 1 0,-2 0 347,-5 2 0,-2 1 0,0 0 0,2 2 0,1 0 0,0 0 0,-3-1 0,0 1 0,0 0 0,0-2 0,0 0 0,0-1 0,0 1 0,0-1 0,0 0 0,-2 0 0,-1-1 0,0 0 0,-2-3 0,-1-1 0,-1-1 0,1 1 0,-1-1 0,1 0 77,-2 13 0,-2 0-77,-2-9 0,-3 2 0,3-1 0,5 8 0,-2 0 0,-10-13 0,-6 0 0,4-2 0,10 3 0,-1-3 0,-12-1 0,-1-3 0,-3 2 0,9 8 0,-5-37 0,22 6 0,-6-8 195,8-8 0,0 6 1,0-5-1</inkml:trace>
  <inkml:trace contextRef="#ctx0" brushRef="#br0" timeOffset="101484">13177 8026 24575,'43'0'0,"-14"0"0,2 0 0,1 0 0,1 0 0,10 0 0,0 0 0,-10 0 0,-1 0 0,2 0 0,1 0 0,-5 0 0,0 0 0,-1 0 0,-3 0 0,12 0 0,1 0 0,-35 0 0,11 0 0</inkml:trace>
  <inkml:trace contextRef="#ctx0" brushRef="#br0" timeOffset="102493">13424 8378 24575,'41'0'0,"-2"0"0,-12 0 0,-1 0 0,9 0 0,-2 0 0,-5 0 0,-1 0 0,-9 0 0,-10 0 0,7 0 0,5 0 0,0 0 0,-5 0 0,-15 0 0</inkml:trace>
  <inkml:trace contextRef="#ctx0" brushRef="#br0" timeOffset="104951">14447 7938 24575,'25'0'0,"10"-8"0,-5 6 0,1 2 0,2-4 0,-1 0 0,-4 3 0,-1 2 0,22-1 0,-22 0 0,1 23 0,-11-1 0,-9 5 0,-8-3 0,0-6 0,0-7 0,0 21 0,0-21 0,0 23 0,0 1 0,-3-9 0,-2 1 0,-2 0 0,-3 1 0,-6 11 0,-4-2 0,-5-12 0,-3-1 0,1 10 0,-1-1 0,2-13 0,0-3 0,-10 11 0,3-5 0,21-21 0,-19 6 0,27-8 0,-12 0 0,16 0 0</inkml:trace>
  <inkml:trace contextRef="#ctx0" brushRef="#br0" timeOffset="106343">14993 7832 24575,'0'25'0,"0"10"0,0-5 0,0 1 0,0 1 0,0 1 0,0 2 0,0 0 0,0-4 0,0-1 0,-1 1 0,2-1 0,7-2 0,0-1 0,-7 0 0,2-1 0,28 9 0,-27-17 0,12-11 0,-16-7 0,8 0 0,-6 0 0,37 16 0,-23-12 0,7 3 0,3 2 0,9 6 0,2-11 0,-9 12 0,3-16 0,-27 0 0,12-16 0,-16 12 0,0-27 0,0 27 0,0-12 0</inkml:trace>
  <inkml:trace contextRef="#ctx0" brushRef="#br0" timeOffset="108833">15734 7708 24575,'0'43'0,"0"-5"0,0-13 0,0 1 0,0 19 0,0-15 0,0 0 0,0-2 0,0-1 0,0 3 0,0 1 0,-1 0 0,2-1 0,15 9 0,-12 10 0,19-22 0,-21 1 0,22-11 0,-5 7 0,1-20 0,-4 12 0,-16-32 0,8 4 0,-8-13 0,1-7 0,12 2 0,6-3 0,-3 0 0,-7 1 0,-2 0 0,2-2 0,9-9 0,4-1 0,-3 4 0,-4 6 0,-3 3 0,-2 0 0,-2 3 0,0 9 0,-8 3 0,0 16 0,0 31 0,0-15 0,0 33 0,0-24 0,0 1 0,0 12 0,0 4 0,0-6 0,0 2 0,0 4 0,0-4 0,0 3 0,0 1 0,0 1 0,0-3-432,-2 0 0,0-1 0,0 0 0,0 2 432,1 0 0,2 2 0,-1 1 0,0-1 0,-2-3 0,-5 10 0,-3-4 0,3-1-230,6-5 1,1-1 0,-3 0 229,-6 4 0,-4 0 0,4-2 0,7 6 0,0-1 0,-5-1 0,-1-2 0,3-12 0,2-2 0,1 15 0,-6-25 1664,-8-3-1664,-3-16 752,-9 0-752,-5 0 0,21 0 0,-19 0 0,27 0 0,-20 0 0,22 0 0,-5 0 0,-9 0 0,12 0 0,-12-16 0,16 12 0,0-11 0,0-1 0,0 4 0,9-31 0,6-10 0,2 21 0,3-2-211,-7 1 0,0-5 0,1 0 0,1 3 211,4 3 0,2 3 0,0-2 0,2-8 0,0-2 0,-1 2 0,-3 7 0,-1 1 0,2 2 0,5-2 0,1 2 0,-1 0 0,3-7 0,-1 4 0,4 8 0,-1 3 0,-6 3 0,-3 1 0,7-17 0,-13 22 0,-15-3 0</inkml:trace>
  <inkml:trace contextRef="#ctx0" brushRef="#br0" timeOffset="110200">16634 7849 24575,'44'0'0,"0"0"0,-11 0 0,-1 0 0,-1 0 0,-4 0 0,1 0 0,-10 0 0,-11 0 0,-7 0 0,0 0 0</inkml:trace>
  <inkml:trace contextRef="#ctx0" brushRef="#br0" timeOffset="112150">17410 7532 24575,'22'-14'0,"1"0"0,3 4 0,-1 3 0,-3-1 0,17 8 0,-35 0 0,11 0 0,-7 8 0,10 9 0,9 11 0,-13-7 0,0 1 0,19 15 0,-21-9 0,3-5 0,-15-5 0,0 9 0,0 1 0,0 21 0,1-22 0,-2 1 0,-6 3 0,-1 2 0,6 10 0,0-2 0,-10-12 0,0-1 0,11 3 0,0-1 0,-10-3 0,-1-3 0,8-2 0,4 1 0,4-23 0,19 0 0,-21 0 0,22 0 0,-20 0 0,11 0 0,-15 0 0,16 0 0,-12-8 0,12 6 0,-16-6 0,0 8 0,8 0 0,-7 0 0,23 0 0,-20-15 0,12 11 0,-16-12 0</inkml:trace>
  <inkml:trace contextRef="#ctx0" brushRef="#br0" timeOffset="113567">17339 8273 24575,'32'-36'0,"-17"15"0,1-1 0,10-1 0,1 1 0,8-7 0,-17 7 0,-2 5 0,-5 13 0,21-12 0,-28 0 0,11 12 0,-7-19 0,-6 5 0,22-9 0,-20-16 0,27 5 0,-19 3 0,5 18 0,-9 9 0,-8 8 0</inkml:trace>
  <inkml:trace contextRef="#ctx0" brushRef="#br0" timeOffset="115820">18274 6967 24575,'0'43'0,"0"-13"0,0 1 0,0 5 0,0 1 0,1 6 0,-2 2 0,-3-1 0,0 0 0,3-10 0,1 2 0,-1-2 0,-3 12 0,1 0-211,2-7 1,1 2 0,1-1 210,-1 6 0,0 0 0,-1-12 0,1 1 0,1 0 0,1 10 0,3-2 78,2-7 0,4 0-78,4 0 0,3 3 0,0-6 0,2-5 0,1-1 0,5 16 0,-1-4 0,8-11 0,3-11 0,-15 7 475,18-20-475,-35 12 0,12-16 0,-16 0 0,0 0 0,0 0 0</inkml:trace>
  <inkml:trace contextRef="#ctx0" brushRef="#br0" timeOffset="117133">18715 7585 24575,'20'0'0,"11"0"0,-19 0 0,21 0 0,-5 15 0,-1-11 0,-9 28 0,5-21 0,-19 23 0,12-7 0,-16-7 0,0 3 0,0-5 0,0 17 0,0 2 0,0 7 0,0-1 0,-16-6 0,12-2 0,-19-1 0,5-7 0,-9 0 0,-1 7 0,-5-23 0,21 21 0,-19-28 0,27 11 0,-12-15 0,16 0 0,0 0 0</inkml:trace>
  <inkml:trace contextRef="#ctx0" brushRef="#br0" timeOffset="118786">19156 7444 24575,'0'27'0,"0"22"0,1-22 0,-2 1 0,-2 11 0,-2 2 0,-3 8 0,-1-2 0,3-13 0,0-1 0,-3 3 0,2-5 0,7-12 0,0 5 0,0 9 0,0 6 0,-1-12 0,2-1 0,15 2 0,-12-5 0,12-21 0,-16 6 0,7-8 0,-5 16 0,22-13 0,-20 29 0,27-28 0,-27 11 0,20-15 0,-22 0 0,21 0 0,-3-15 0,-1 11 0,-3-28 0,-16 29 0,0-13-820,0 16 1,0 0 0,0 0 0</inkml:trace>
  <inkml:trace contextRef="#ctx0" brushRef="#br0" timeOffset="119834">19721 7796 24575,'26'0'0,"1"0"0,18 0 0,-18 0 0,-11 0 0,-16 0 0</inkml:trace>
  <inkml:trace contextRef="#ctx0" brushRef="#br0" timeOffset="122255">19685 7885 24575,'34'0'0,"-1"0"0,10 0 0,-6 0 0,1 0 0,-11 0 0,-2 0 0,3 0 0,-1 0 0,4 0 0,-1 0 0,15 0 0,-2 0 0,-23 0 0,3 0 0,-5 0 0,14-4 0,11-3 0,-4 2 0,-11 3 0,1 0 0,7-3 0,4-2 0,-11 3 0,-13 4 0,-16 0 0</inkml:trace>
  <inkml:trace contextRef="#ctx0" brushRef="#br0" timeOffset="123450">20091 7708 24575,'0'44'0,"0"0"0,0-7 0,0-1 0,0 3 0,0-2 0,0-9 0,0-1 0,0 12 0,0-1 0,0 11 0,0-14 0,0-4 0,0-9 0,0 17 0,0-35 0,0 12 0,0-16 0</inkml:trace>
  <inkml:trace contextRef="#ctx0" brushRef="#br0" timeOffset="126436">20444 7532 24575,'0'43'0,"0"2"0,0-14 0,0-1 0,0 9 0,0 10 0,0-37 0,0 3 0,15-15 0,5 0 0,8 0 0,21 0 0,-10-15 0,-13 13 0,1 0 0,8-22 0,-17 22 0,-11-21 0,-7 3 0,0-7 0,0-7 0,0 7 0,0 7 0,0-3 0,0 21 0,0-22 0,0 20 0,0-11 0,0-1 0,0 12 0,0-11 0,16 15 0,-12-8 0,12-10 0,-16-17 0,7 8 0,1 1 0,-4-13 0,4 14 0,0 1 0,-8-4 0,0 24 0,0-7 0,0 42 0,0-19 0,0 21 0,0 2 0,1-8 0,-2-1 0,-15 13 0,14-6 0,0-1 0,-13 7 0,13-10 0,4 3 0,-2 2 0,0 3 0,0 0 0,0 0 0,0 1 0,0 0-197,0 7 1,0 1 0,0-1 196,0-4 0,0 0 0,0-4 0,1 1 0,-2-3 0,-7-1 0,0 0 0,6-2 0,0-3 0,-14 10 0,16 10 0,0-37 0,0 4 589,0-1-589,0-11 0,-7 12 0,5-16 0,-6 8 0,8-6 0,-16 6 0,12 7 0,-12-11 0,16 12 0,-15-16 0,11-16 0,-20 12 0,7-11 0,-11 7 0,1 6 0,9-22 0,10 20 0,8-35 0,0 33 0,0-33 0,0 20 0,0-9 0,0-5 0,0 5 0,8 1 0,-6-6 0,22 21 0,-20-4 0,11 0 0,1 13 0,-4-21 0,21 6 0,2-17 0,-8 17 0,-1-1 0,-6-4 0,-1 3 0,8 10 0,-5 0 0,-10-13 0,20 21 0,-29-6 0,13 8 0,-16 0 0</inkml:trace>
  <inkml:trace contextRef="#ctx0" brushRef="#br0" timeOffset="127766">21202 7532 24575,'39'0'0,"1"0"0,9 0 0,-20 0 0,-1 0 0,-1 0 0,-7 0 0,3 0 0,-21 0 0,6 0 0,-8 0 0,16 0 0,-13 0 0,29 0 0,-28 0 0,11 0 0,-15 0 0</inkml:trace>
  <inkml:trace contextRef="#ctx0" brushRef="#br0" timeOffset="129617">21714 7497 24575,'0'-27'0,"0"1"0,0-8 0,0-1 0,0 2 0,0 1 0,0 4 0,0 1 0,0-22 0,0 38 0,0-5 0,0 16 0,0 0 0,0 16 0,0-12 0,0 11 0,0-7 0,0 10 0,0 9 0,0 1 0,0 3 0,0 0 0,0 3 0,0 12 0,0 4 0,0-11 0,-1 3 0,2-2-136,1-2 0,1-1 0,0 0 136,-3 2 0,1-1 0,0-1 0,3 4 0,-1-4 0,-2-9 0,-2-3 0,1 2 0,0-11 0,0-8 0,0-6 408,0 6-408,0-8 0,0 0 0,0 0 0</inkml:trace>
  <inkml:trace contextRef="#ctx0" brushRef="#br0" timeOffset="131966">21943 7585 24575,'0'35'0,"0"8"0,0 2 0,0-14 0,0-1 0,0 9 0,0 10 0,0-21 0,0-9 0,0-3 0,16-16 0,-4 0 0,5 0 0,7 0 0,-5-16 0,9-3 0,-11-1 0,-9-4 0,-8 7 0,0-11 0,0 1 0,0 9 0,0-5 0,0 19 0,0-27 0,0 19 0,0-6 0,0-5 0,0 19 0,0-12 0,0-8 0,16-13 0,-14 3 0,0-2 0,6 3 0,0 1 0,-7-3 0,-2 1 0,1-11 0,0 18 0,0 11 0,0 1 0,0 11 0,0-20 0,-16 6 0,4-9 0,-6 0 0,-21 9 0,31 10 0,-31 8 0,22 0 0,5 0 0,-20 0 0,29 8 0,-13-6 0,16 21 0,0-19 0,0 28 0,0-21 0,0 7 0,0 6 0,0-5 0,0 24 0,-8 2 0,7-15 0,0 1 0,-3-3 0,0-1 0,4 10 0,0 2 0,0-27 0,0 22 0,0-23 0,0 21 0,0-21 0,0 23 0,0-7 0,0-7 0,0-5 0,0-15 0</inkml:trace>
  <inkml:trace contextRef="#ctx0" brushRef="#br0" timeOffset="133400">22243 6632 24575,'23'34'0,"-1"11"0,-4-19 0,-1 2 0,-7 10 0,-2 1 0,4-3 0,-1 0 0,0 0 0,-2 1 0,1 5 0,0 0 0,2-6 0,-1 1 0,-9 6 0,-2 2 0,4-1 0,0 0 0,-3 0 0,-2 0 0,-3 0 0,0 1 0,4-1 0,-2 0 0,-8-3 0,-3-2 0,3-3 0,0-1 0,-4-5 0,1 0 0,4 1 0,0-1 0,-3-2 0,0-1 0,3 4 0,-1-1 0,-10 15 0,5-18 0,15-11 0,-8 0 0,6-12 0,-22 19 0,20 10 0,-27-9 0,27 1 0,-12-19 0,16-14 0</inkml:trace>
  <inkml:trace contextRef="#ctx0" brushRef="#br0" timeOffset="140033">2382 11077 24575,'-36'-27'0,"7"9"0,0 2 0,-5 5 0,-5 2 0,-2 2 0,13 6 0,-1 2 0,-15-2 0,0 2 0,11 5 0,1 4 0,-3 3 0,3 1 0,-5 8 0,15-2 0,1-1 0,-6-7 0,17 11 0,2 3 0,-15-3 0,19 26 0,-12-14 0,16 3 0,0 5 0,0-16 0,0-9 0,0 5 0,16-19 0,-12 12 0,19-16 0,-5-16 0,17 5 0,-9-5 0,1-2 0,0 1 0,1-1 0,3 0 0,-1-1 0,-8-3 0,1 1 0,2 7 0,1 0 0,11-19 0,-16 19 0,1 0 0,0-5 0,-1-5 0,-2-6 0,-1 0 0,8 2 0,-1-1 0,-5-13 0,-3-1 0,2 11 0,-2 0 0,-7-12 0,-3 2 0,1-7 0,-7 20 0,-2 1 0,1-8 0,0 7 0,0-2 0,0-18 0,0 15 0,0 1 0,0-4 0,0 2 0,0 1 0,0 7 0,0-1 0,0 11 0,0 9 0,0 8 0,0 0 0,-8 8 0,6 9 0,-2 7 0,1 3 0,2 4 0,2 3 0,-1 12 0,0 4 0,0-10 0,0 1 0,0-1-172,0-2 1,0-1 0,0 0 171,0 4 0,0 0 0,0-1 0,0 9 0,0-2 0,0-6 0,0-2 0,0-11 0,0-1 0,0 7 0,0-3 0,0-8 0,0 26 0,0-21 514,0-9-514,0 5 0,0-22 0,0 21 0,0-19 0,0 12 0,0-16 0</inkml:trace>
  <inkml:trace contextRef="#ctx0" brushRef="#br0" timeOffset="141533">1764 11695 24575,'33'0'0,"-1"0"0,8-8 0,4 0 0,3 3 0,4 2 0,0-1-617,-13 0 1,1 0 0,-1 0 0,0-1 616,11-3 0,-2 0 0,0 0 0,-5 1 0,-1 1 0,-2-1 393,3-2 1,-4-1-394,-7-3 0,-1 2 203,-3 10 0,-3 0-203,-3-7 0,18 8 0,-35 0 0,12 0 0,-16 0 0</inkml:trace>
  <inkml:trace contextRef="#ctx0" brushRef="#br0" timeOffset="143750">2082 12418 24575,'-43'-8'0,"12"7"0,1 0 0,-19-7 0,23 7 0,1 2 0,-24 7 0,10 10 0,12-2 0,1 3 0,-1-1 0,3 1 0,4 6 0,3 1 0,2 0 0,2 1 0,0 0 0,3 1 0,8-1 0,2-1 0,-8 9 0,8-2 0,0-5 0,0-1 0,0 7 0,8-7 0,9 0 0,19-9 0,-11-5 0,3-2 0,-1-9 0,0 0 0,0 7 0,-1-3 0,1-14 0,-3-7 0,-3-5 0,-5-5 0,0-17 0,-4-5 0,-3 12 0,-1-1 0,-2 0-1093,-4-1 1,-3 1 0,2 1 312,11-10 0,0 2 780,-11-4 0,2 2-133,12 8 1,1-1 132,-13 2 0,-4-3 0,3 2 0,10-2 0,0 2 0,-11-2 0,0 1 0,3 12 0,-1 2 0,-3-14 0,0 11 0,0 11 0,0 0 3276,0 13-1796,0 26-1134,0 26-346,0-17 0,0 4 0,0 0 0,0 0 0,0-1 0,0 2-221,0 1 1,0 0 0,0 1 220,0 2 0,0 0 0,0-1 0,0 11 0,0-2 0,0-4 0,0-2 0,0-8 0,0-1 0,0-3 0,0-2 0,0 11 0,0 9 0,0-22 0,0-7 661,0-5-661,0-7 0,0-6 0,0 6 0,0-8 0</inkml:trace>
  <inkml:trace contextRef="#ctx0" brushRef="#br0" timeOffset="144699">2205 12347 24575,'38'11'0,"0"0"0,0 1 0,5 9 0,-2 3 0,-7-7 0,0 0 0,-2 3 0,-7 4 0,-2 2 0,2 1 0,9 5 0,2 0 0,-3 0 0,-2 3 0,-1 1 0,1-5 0,2 2 0,-9-7 0,-8-5 0,6 1 0,-5-5 0,-15-13 0,6 12 0,-8-16 0</inkml:trace>
  <inkml:trace contextRef="#ctx0" brushRef="#br0" timeOffset="145934">2382 13070 24575,'0'-27'0,"1"-7"0,5-5 0,10 2 0,2-2-398,-5 2 0,-1-3 0,2 1 398,1 3 0,1 0 0,-2 3 195,-1-5 0,-1 3-195,2 3 0,-4 5 0,-6 8 0,12 3 0</inkml:trace>
  <inkml:trace contextRef="#ctx0" brushRef="#br0" timeOffset="148800">1941 14570 24575,'-20'0'0,"-11"0"0,19 0 0,-21 0 0,-3 0 0,-1 8 0,-6-6 0,16 21 0,9-3 0,-6 23 0,11-6 0,-1 2 0,-5-8 0,1-1 0,3 9 0,2-2 0,-2-1 0,15-3 0,0-21 0,0 19 0,0-27 0,0 20 0,0-23 0,0 7 0,15 8 0,-3-12 0,21 27 0,-5-27 0,-1 20 0,7-22 0,-7 6 0,-7-8 0,3-8 0,-5-26 0,9-5 0,-6 2 0,1-2 0,0 3 0,1-1 0,-3 3 0,1-2 0,-1 2 0,1 3 0,-3 2 0,1-9 0,-4 3 0,-8 8 0,-7-1 0,0 1 0,0-3 0,0-19 0,8 14 0,0 0 0,-6 8 0,0 1 0,6-1 0,0 3 0,-8-5 0,0-13 0,0 15 0,0-16 0,0 6 0,0 9 0,0 12 0,0 16 0,0 0 0,0 32 0,0-16 0,0 14 0,0 4 0,0 13 0,-1-10 0,2 5 0,3 0 0,2 5 0,-1-1 0,-3-7 0,-2-1 0,2 2 0,3 2 0,1 3 0,0 0 0,1-6 0,2 6 0,-1-4 0,-3 0 0,2-7 0,9-17 0,-16 7 0,0-20 0,0 11 0,0 1 0,0-4 0,0 37 0,16-26 0,-12 26 0,11-21 0,-15-1 0,0-17 0,0-4 0,0-14 0</inkml:trace>
  <inkml:trace contextRef="#ctx0" brushRef="#br0" timeOffset="149818">1729 15593 24575,'43'0'0,"-2"0"0,2 0 0,-8 0 0,1 0 0,-1 0 0,3 0 0,-1 0 0,7 0 0,0 0 0,-9 0 0,0 0 0,1 0 0,14 0 0,0 0 0,-6 0 0,0 0 0,-1 0 0,-2 0 0,-12 0 0,-1 0 0,3 0 0,-1 0 0,13 0 0,-24 0 0,5 0 0,-22 0 0,6 0 0</inkml:trace>
  <inkml:trace contextRef="#ctx0" brushRef="#br0" timeOffset="151418">2576 12682 24575,'15'-25'0,"-11"-3"0,14 0 0,3-2 0,-10 5 0,0 1 0,6-11 0,1 1 0,-1 11 0,0 1 0,-3-4 0,-1 1 0,7-12 0,-9 11 0,1 1 0,6-12 0,-6 9 0,3 12 0,-15 16 0,0 0 0</inkml:trace>
  <inkml:trace contextRef="#ctx0" brushRef="#br0" timeOffset="154436">2170 16298 24575,'0'-19'0,"0"3"0,0 16 0,-16 0 0,12 0 0,-19 0 0,-11 0 0,11 16 0,-10-12 0,1 3 0,9 27 0,-1-21 0,-1 1 0,6 6 0,2 3 0,-1 7 0,-1 1 0,-3-3 0,1 1 0,6 2 0,3-1 0,-6 13 0,10-16 0,8 7 0,0-23 0,8 21 0,10-28 0,9 19 0,16-21 0,2 6 0,0-8 0,-1 0 0,-25 0 0,5-8 0,-22-25 0,19-4 0,5-5 0,-14 0 0,1-2 0,5 7 0,4-2 0,-3 3 0,-5-1 0,-1 2 0,5-5 0,-2 3 0,-5-2 0,-2 14 0,-2 1 0,-7 5 0,0-15 0,0 7 0,0 0 0,0-7 0,0 7 0,0 7 0,0-3 0,0 21 0,0-22 0,0 20 0,0-11 0,0 15 0,0 15 0,0-3 0,0 37 0,0-10 0,0-9 0,0 1 0,0 2 0,0 3 0,0-1 0,0 4 0,0-2 0,-1 12 0,2 0 0,4-6 0,1 1 0,-1-3 0,-4-3 0,2-4 0,5-2 0,-1-3 0,-7 14 0,0-23 0,0-5 0,0-15 0,0 8 0,0-6 0,8 6 0,-6-8 0,6 16 0,-8-12 0,0 11 0,0-15 0</inkml:trace>
  <inkml:trace contextRef="#ctx0" brushRef="#br0" timeOffset="156950">2540 16228 24575,'0'47'0,"0"-13"0,0-4 0,0-6 0,0 25 0,0-37 0,0 3 0,0-15 0,16 0 0,-12 0 0,12 0 0,-1 0 0,-11 0 0,12 0 0,-8 0 0,9 0 0,19-15 0,-10 10 0,1-2 0,-8-17 0,1-1 0,6 14 0,-3-2 0,-17-11 0,0-1 0,25-2 0,-27-16 0,11 14 0,-15-13 0,0 15 0,0 0 0,0-7 0,0 7 0,0 7 0,0 4 0,0 16 0,0 16 0,0 4 0,0 7 0,0 7 0,0 1 0,0 10 0,0-16 0,0 3 0,0 2 0,0 2 0,0 3 0,0 3 0,2-7 0,1 3 0,0 0-216,3-1 1,0-1 0,0 1 215,-2 4 0,-2 1 0,4-2 0,3-3 0,3-2 0,-2-1 0,-3 15 0,-2-2 0,4-6 0,-1-1 0,-3-4 0,-2-2 0,-2-6 0,-2-3 0,1 3 0,0-5 0,0-5 646,0 9-646,-8 1 0,7 5 0,-23-21 0,20 19 0,-12-27 0,16 12 0,0-16 0,0-16 0,0-4 0,0-7 0,0-22 0,0 25 0,0-8 0,0 0 0,0 8 0,0-25 0,0 37 0,0-19 0,0 19 0,0-21 0,0 21 0,0-19 0,0 27 0,0-20 0,16-9 0,-12-6 0,6 1 0,4 0 0,2 9 0,1 1 0,-7-12 0,3 3 0,11 16 0,1 3 0,3-15 0,-9 9 0,-3 20 0,-16-11 0,0 15 0</inkml:trace>
  <inkml:trace contextRef="#ctx0" brushRef="#br0" timeOffset="210510">1553 18380 24575,'0'0'0</inkml:trace>
  <inkml:trace contextRef="#ctx0" brushRef="#br0" timeOffset="228287">3158 11377 24575,'29'0'0,"0"0"0,3 0 0,1 0 0,0 0 0,3 0 0,-1 0 0,12 0 0,-2 0 0,-7 0 0,-3 0 0,-4 0 0,-5 0 0,-15 0 0,21 0 0,-28 0 0,11 0 0</inkml:trace>
  <inkml:trace contextRef="#ctx0" brushRef="#br0" timeOffset="229995">3158 10866 24575,'0'37'0,"0"0"0,0-11 0,0 1 0,0 8 0,0 6 0,0-1-470,0 9 0,0 2 470,0-11 0,0 3 0,0-1 0,0-1 0,0 0 0,0 0 0,0 0 0,0 0 0,0-1 0,0 11 0,0-2 0,-1-4 0,2-2 0,6 0 0,1-2 0,-6-4 0,0-1 0,6 7 0,0 2 154,-7 0 0,-2-2-154,1-10 0,0-1 78,0-1 0,0-3-78,0-9 0,0-3 0,0-16 0,0 0 0,0 0 0</inkml:trace>
  <inkml:trace contextRef="#ctx0" brushRef="#br0" timeOffset="231534">3052 10813 24575,'26'0'0,"1"0"0,6 1 0,2-2 0,1-6 0,1-2 0,6 3 0,2 0 0,0-2 0,-2-1 0,-2-4 0,-1 2 0,-4 9 0,-2 0 0,-6-6 0,-3 0 0,10 8 0,-17 0 0,6 0 0,-21 0 0,37-15 0,-3 3 0,-10-5 0,1 1 0,-1 10 0,-1 0 0,9-25 0,-2 27 0,-21-12 0,4 16 0,-16 0 0</inkml:trace>
  <inkml:trace contextRef="#ctx0" brushRef="#br0" timeOffset="233466">4216 11465 24575,'29'0'0,"1"0"0,1 0 0,3 0 0,13 0 0,2 0 0,-4 0 0,0 0 0,3 0 0,0 0 0,-4 0 0,0 0 0,-3 0 0,-2 0 0,-10 0 0,-3 0 0,23 0 0,-37 0 0,19 0 0,-27 0 0,12 0 0</inkml:trace>
  <inkml:trace contextRef="#ctx0" brushRef="#br0" timeOffset="234550">4392 11906 24575,'34'0'0,"-1"0"0,-1 0 0,3 0 0,0 1 0,3-1 0,0-1-297,-2-3 0,0-2 1,0 1 296,1 3 0,-1 2 0,-1-2 0,11-7 0,-4 2 146,-10 6 0,-3 2-146,6-1 148,-1 0-148,-23 0 0,5 0 0,-16 0 0</inkml:trace>
  <inkml:trace contextRef="#ctx0" brushRef="#br0" timeOffset="243851">5627 11077 24575,'0'30'0,"0"-1"0,0 6 0,0 3 0,0-5 0,0 4 0,0-2 0,0 15 0,0 0 0,0-14 0,0-1 0,0-2 0,0 1 0,0-3 0,0-4 0,0-3 0,0-7 0,16 7 0,11-20 0,13 4 0,5 0 0,-10-8 0,0 0 0,14 1 0,-4-2 0,-8-15 0,-13 4 0,-24-37 0,0 10 0,-1 9 0,2-1 0,3 1 0,0-1 0,-4-7 0,2-2 0,5 8 0,2-1 0,-2 0 0,-5 0 0,-2-1 0,2 1 0,8-2 0,2 0 0,-2 1 0,-8-4 0,-1 4 0,15-11 0,-16 21 0,0 32 0,0 10 0,0 9 0,0 16 0,0 2 0,-7-5 0,-2 4 0,3-7 0,0 1 0,-1 3-713,0 0 0,1 2 0,-1 3 1,-1 1 712,1-3 0,-1 2 0,-1 2 0,1 1 0,-1 1-469,3-9 1,-1 2 0,1 1 0,0 1 0,0 0 0,-1 0 0,0-1 357,0 2 1,-1 0 0,0 0 0,0 0 0,0 1 0,0 0 0,0 1 110,1-3 0,0 0 0,0 2 0,1-1 0,-1 0 0,0 1 0,1-2 0,0 0 0,1 2 0,-1 0 0,1-1 0,1 0 0,-1 0 0,0-1 0,0 0 0,0 3 0,-1 1 0,0-2 0,1 1 0,-1-2 0,1 0-258,-1 3 1,0 0 0,1-2-1,0-1 1,-1-2 257,1-1 0,1-3 0,-1-1 0,0 0-75,-4 11 0,0 0 1,3-5 74,5-5 0,0-4 0,-3-4 0,0-5 1952,4-11-1952,0-16 3276,-15 0-2374,11-16 1004,-28-4-1906,21-7 187,-12 2 0,-3 1-187,-13 0 0,9-9 0,-1 2 0,-1 23 0,3 0 0,13-13 0,1 3 0,-25 16 0,38-22 0,-5 20 0,7-27 0,0 27 0,0-19 0,10-9 0,7-9 0,3 2 0,0 7 0,3 1 0,0-4-408,-4 1 1,0-5 0,0-1 0,2 1 0,1 3 407,7 0 0,3 3 0,-1 1 0,-3 0 0,-1-8 0,-3 0 0,1 4 0,1 7 0,1 2 0,-3 3 0,-5 0 0,-3 4 0,2-3 0,-11 21 0,-7-6 0</inkml:trace>
  <inkml:trace contextRef="#ctx0" brushRef="#br0" timeOffset="245520">6474 11571 24575,'30'0'0,"1"0"0,-4 0 0,0 0 0,4 0 0,-1 0 0,15 0 0,-18 0 0,-3 0 0,-2 0 0,17 0 0,-35 0 0,12 0 0,-16 0 0</inkml:trace>
  <inkml:trace contextRef="#ctx0" brushRef="#br0" timeOffset="246887">7268 10989 24575,'30'0'0,"0"0"0,5 0 0,1 0 0,-3 0 0,-1 0 0,-1 0 0,-2 0 0,7 0 0,-19 0 0,-9 16 0,-8-5 0,0 38 0,0-9 0,0-11 0,0 2 0,0 3 0,0 1 0,0 1 0,0 1 0,0 2 0,0 2 0,0 3 0,0-2 0,0-9 0,0-1 0,0-2 0,0 1 0,-4 7 0,0-2 0,2 7 0,-2 4 0,0-4 0,4-17 0,0 4 0,0-5 0,0-21 0,24 11 0,5-15 0,-3 0 0,1 0 0,18 0 0,-2 0 0,-15 0 0,21 0 0,-33-15 0,15 11 0,-31-12 0</inkml:trace>
  <inkml:trace contextRef="#ctx0" brushRef="#br0" timeOffset="248187">7268 12012 24575,'0'-25'0,"0"-11"0,6 10 0,3-1 0,3-12 0,6 6 0,-11 25 0,-7 8 0,16-16 0,-12-3 0,27-9 0,-19-5 0,22-2 0,-7-2 0,-7-7 0,3 17 0,-21 9 0,6 10 0</inkml:trace>
  <inkml:trace contextRef="#ctx0" brushRef="#br0" timeOffset="268233">3599 15064 24575,'43'0'0,"-5"0"0,0 0 0,-11 0 0,-1 0 0,7 0 0,1 0 0,-5 0 0,-1 0 0,21 0 0,-22 0 0,0 0 0,22 0 0,-13 0 0,-11 0 0,3 0 0,0 0 0,-1 0 0,10 0 0,-6 0 0,-13 0 0,-6 0 0,19 0 0,-27 0 0,12 0 0,-16 0 0</inkml:trace>
  <inkml:trace contextRef="#ctx0" brushRef="#br0" timeOffset="269217">3863 15416 24575,'30'0'0,"-1"0"0,3 0 0,1 0 0,11 0 0,0 0 0,-8 0 0,0 0 0,7 0 0,-1 0 0,-14 0 0,1 0 0,10 0 0,-2 0 0,2 0 0,10 0 0,-37 0 0,4 0 0,-16 0 0</inkml:trace>
  <inkml:trace contextRef="#ctx0" brushRef="#br0" timeOffset="273167">5415 14799 24575,'36'0'0,"-9"0"0,22 0 0,-10 0 0,-13 0 0,1 0 0,7 0 0,-1 0 0,16 0 0,-18 7 0,-1 2 0,5 2 0,-2 7 0,-21 6 0,19-5 0,-27 1 0,12-4 0,-16-9 0,0-5 0,0 6 0,0-8 0,0 16 0,0-12 0,0 27 0,0-27 0,0 35 0,-16-9 0,12 15 0,-11-19 0,-1-1 0,4 12 0,-3-15 0,-3-1 0,-9 6 0,-17-9 0,7 6 0,2-5 0,17 1 0,10-5 0,-7-15 0,11 0 0,-28 0 0,29 8 0,-21-6 0,22 6 0,-21-8 0,19 0 0,-12 0 0,16 0 0</inkml:trace>
  <inkml:trace contextRef="#ctx0" brushRef="#br0" timeOffset="274766">6209 14676 24575,'-29'35'0,"7"-14"0,5 1 0,13 15 0,-12-2 0,16-17 0,0 21 0,0-23 0,0 33 0,0-14 0,0 2 0,0 7 0,0-25 0,0 5 0,0-22 0,16 21 0,11-3 0,-6 1 0,3 1 0,6-3 0,1-1 0,-4 1 0,1-3 0,-1-5 0,-1-4 0,9 1 0,-17-8 0,-10 0 0,7 0 0,-11-24 0,12 3 0,-16-7 0,0 13 0,0 15 0,0 0 0</inkml:trace>
  <inkml:trace contextRef="#ctx0" brushRef="#br0" timeOffset="276373">6738 14923 24575,'31'0'0,"-1"0"0,17 0 0,0 0 0,-15 0 0,-1 0 0,8-1 0,-4 2 0,-1-1 0,-7 0 0,-7 0 0,-5 0 0,-7 0 0,26 0 0,5-16 0,-2 12 0,2-12 0,-35 16 0,12 0 0,-16 0 0</inkml:trace>
  <inkml:trace contextRef="#ctx0" brushRef="#br0" timeOffset="287960">8061 11307 24575,'33'0'0,"-1"0"0,8 0 0,4 0 0,-6 0 0,4 0 0,1 0 0,-1 0-845,8 0 1,-1 0 0,1 0 844,-9 0 0,1 0 0,0 0 0,-3 0 0,3 0 0,-3 0 0,-4 0 404,0 0 0,-5 0-404,9 0 0,-39 0 0,0 0 0</inkml:trace>
  <inkml:trace contextRef="#ctx0" brushRef="#br0" timeOffset="289057">8238 11659 24575,'26'0'0,"1"0"0,3 0 0,0 0 0,-2 0 0,-1 0 0,0 0 0,-1 0 0,0 0 0,-1 0 0,12 0 0,-9 0 0,-13 0 0,-15 0 0,0 0 0</inkml:trace>
  <inkml:trace contextRef="#ctx0" brushRef="#br0" timeOffset="290859">9314 11113 24575,'0'45'0,"0"-10"0,0-2 0,0-5 0,0-1 0,0 22 0,0-10 0,0-13 0,0 1 0,0-1 0,0-1 0,0 12 0,0-1 0,0-19 0,15 7 0,13-20 0,9 11 0,-2-15 0,14 0 0,-25 0 0,11 0 0,2 0 0,-3 0 0,-4-6 0,-2-3 0,0-3 0,-10-21 0,-11 5 0,-7 1 0,0-7 0,0-1 0,0 10 0,0-3 0,8-6 0,0-2 0,-6-8 0,0-1 0,6 4 0,0 0 0,-7 2 0,-2 0 0,2-1 0,-2 3 0,-7 12 0,0 1 0,3-3 0,-2 3 0,-10 7 0,-7 9 0,4 8 0,-23 0 0,6 0 0,2-16 0,-14 12 0,25-11 0,-25 15 0,22 0 0,-1 15 0,-5-11 0,21 20 0,-3-22 0,15 21 0,0-19 0,0 35 0,-8-17 0,6 21 0,-6-16 0,8 7 0,0-22 0,0 3 0,0 1 0,0-12 0,0 12 0</inkml:trace>
  <inkml:trace contextRef="#ctx0" brushRef="#br0" timeOffset="293065">7444 14305 24575,'43'0'0,"-21"0"0,17 0 0,-35 0 0,19 0 0,-5 0 0,17 8 0,2 25 0,-1-9 0,-17 7 0,-5 2 0,-2 7 0,4-11 0,-1 2 0,-12 3 0,-2 1 0,7 1 0,0 1 0,-7 3 0,-2 0 0,1-4 0,0-2 0,0-2 0,0-3 0,0 16 0,0-17 0,0 3 0,0-27 0,8 20 0,9-23 0,-5 23 0,27-20 0,-2 27 0,-5-27 0,7 20 0,-37-22 0,6 6 0,-8-16 0,0-10 0,0 6 0,0-3 0,0 15 0,0 0 0</inkml:trace>
  <inkml:trace contextRef="#ctx0" brushRef="#br0" timeOffset="294495">7444 15240 24575,'16'-27'0,"-5"-7"0,23-1 0,-7-2 0,-7 9 0,-5 13 0,-15-1 0,0 12 0,0-12 0,8 16 0,-6 0 0,12-16 0,4-7 0,3 5 0,1-11 0,-1 2 0,-1 15 0,3-4 0,-21 16 0,6 0 0</inkml:trace>
  <inkml:trace contextRef="#ctx0" brushRef="#br0" timeOffset="295630">8344 14446 24575,'34'0'0,"1"0"0,-1 0 0,12 0 0,1 0 0,-13 0 0,1 0 0,-1 0 0,13 0 0,-5 0 0,7 0 0,-18 0 0,-8 0 0,-19 0 0,12 0 0,-16 0 0</inkml:trace>
  <inkml:trace contextRef="#ctx0" brushRef="#br0" timeOffset="296515">8520 14764 24575,'44'0'0,"0"0"0,0 0 0,0 0 0,-3 0 0,-1 0 0,-4 0 0,-2 0 0,-6 0 0,-3 0 0,3 0 0,-13 0 0</inkml:trace>
  <inkml:trace contextRef="#ctx0" brushRef="#br0" timeOffset="298518">9525 14217 24575,'0'43'0,"0"2"0,-15 0 0,13-19 0,0-1 0,-14 12 0,15-12 0,2 1 0,-1 19 0,0 1 0,0-3 0,0 0 0,0-22 0,16 3 0,-12-24 0,11 16 0,-7-13 0,25 13 0,7-16 0,-14 0 0,1 0 0,8 0 0,-2 0 0,-5-16 0,-9-3 0,-3-9 0,-8-5 0,9-2 0,-11 8 0,0 1 0,10 7 0,0-1 0,-14-14 0,-1 3 0,15 7 0,-16-25 0,0 14 0,0-10 0,1 15 0,-2-1 0,-6 4 0,-2 0 0,0-1 0,-1 3 0,-10-11 0,5 19 0,7 9 0,6 8 0,-22 0 0,-3 0 0,-10 0 0,12 0 0,-1 0 0,-1-1 0,1 2 0,-14 7 0,-9-6 0,38 21 0,-5-19 0,0 27 0,12-19 0,-11 22 0,15-23 0,0 21 0,0-28 0,0 11 0</inkml:trace>
  <inkml:trace contextRef="#ctx0" brushRef="#br0" timeOffset="301367">3510 17463 24575,'-25'0'0,"-2"0"0,-1 0 0,-21 0 0,26 15 0,-11 5 0,11 7 0,19 7 0,-12-23 0,16 21 0,0-5 0,0 18 0,0 0 0,0-2 0,0-15 0,0-11 0,16-9 0,-12-8 0,19 0 0,11-23 0,-8 2 0,2-3 0,6-4 0,-3-1 0,-7-2 0,-3 1 0,1 9 0,-5-1 0,-10-6 0,-2-3 0,11 0 0,2-2 0,-4-9 0,-1-5 0,-4 4 0,0-4 0,0 2 0,3 6 0,0 1 0,-2-1 0,-5-2 0,-2-1 0,0 2 0,3 5 0,0 0 0,-2 5 0,-4-19 0,0 18 0,0 3 0,0 9 0,0-5 0,0 22 0,0 2 0,0 18 0,0 17 0,0-6 0,0 3 0,0 11 0,0 2 0,0 0 0,0 2 0,1-7 0,0 1 0,-3-2 0,-6-1 0,0 0 0,7-5 0,1 2 0,-2-3 0,-7-3 0,2-1 0,6 10 0,2 0 0,-1-10 0,0-1 0,0 3 0,0 1 0,0 0 0,0-1 0,0 9 0,0 10 0,0-37 0,0 19 0,0-27 0,0 12 0,0-16 0,0 0 0,0 0 0</inkml:trace>
  <inkml:trace contextRef="#ctx0" brushRef="#br0" timeOffset="302595">2981 18168 24575,'38'0'0,"-1"0"0,7 0 0,4 0 0,-5 0 0,2 0 0,0 0 0,-1 1 0,0-1 0,1-1 0,-6-2 0,1-2 0,0 1 0,-4 0 0,14 3 0,-2-2 0,-7-3 0,1-2 0,-1-1 0,-3 0 0,-1 0 0,-1 1-1639,10 2 1,-1-1 550,-9-5 0,2-3 1,-3 3 1087,4 1 0,-1 2 473,2-5 0,0 1-473,-6 3 0,-1 2 618,2 4 0,-4 0-618,-3-12 0,5 12 0,-21-11 819,4 15 0,-16 0 0,0 0 0</inkml:trace>
  <inkml:trace contextRef="#ctx0" brushRef="#br0" timeOffset="306776">3687 18397 24575,'-20'-20'0,"1"-1"0,-5-7 0,-1 1 0,-3 6 0,-1 1 0,0-4 0,1 1 0,3 5 0,-1 3 0,2 3 0,-1 0 0,-5-6 0,-1 3 0,-12 7 0,16 8 0,9 0 0,-5 0 0,19 8 0,-12 10 0,16 17 0,-7-10 0,-2 3 0,4 6 0,-1 2 0,-11 4 0,0 1 0,11-5 0,0 0 0,-10 0 0,1-3 0,11 12 0,-11-2 0,15-23 0,0 3 0,0-21 0,0 6 0,0-8 0,0 16 0,0-12 0,15 11 0,5-15 0,-1 0 0,5 0 0,9 0 0,6-23 0,-8 6 0,-1-4 0,-6-5 0,-3-2 0,2-2 0,-3-1 0,-5 1 0,-2-1 0,-4 4 0,-1-1 0,4-9 0,0-2 0,-2 2 0,0 1 0,-1 0 0,1 0 0,3-7 0,-2 1 0,-10 14 0,0 0 0,3-3 0,-1 1 0,-3-13 0,0 23 0,0 4 0,0 9 0,0 5 0,16-22 0,-12 5 0,12-25 0,-1-1 0,-13 14 0,0 2 0,14-3 0,-16 1 0,0 47 0,0 3 0,0 24 0,0-5 0,0-3 0,0-2 0,0-5 0,0 15 0,0-6 0,0-12 0,0 1 0,0 11 0,4-12 0,0 1 0,-2 19 0,9-11 0,1 1 0,-10-7 0,0 1 0,14 9 0,0 0 0,-14-10 0,0-1 0,10 1 0,-1-3 0,-9 2 0,6-11 0,-8-8 0,0-6 0,0 6 0,0-8 0,0 15 0,16 28 0,-15-11 0,1 1 0,14 3 0,0 1 0,-14 3 0,0-4 0,13-5 0,-15 9 0,8-46 0,-6-4 0,6-18 0,-8 9 0,0 3 0</inkml:trace>
  <inkml:trace contextRef="#ctx0" brushRef="#br0" timeOffset="308761">3987 18256 24575,'19'0'0,"-3"0"0,-8 0 0,-6 0 0,21 16 0,5-4 0,9 5 0,-11-5 0,-1 0 0,12 7 0,-2 1 0,-1 4 0,-7-7 0,-7 11 0,-4-9 0,-16 5 0,0-22 0,0 21 0,0-3 0,0 7 0,-16-9 0,12 5 0,-27 5 0,27 9 0,-12 6 0,16 0 0,0-5 0,0-3 0,0-18 0,0-9 0,0-8 0,0-8 0,0 7 0,0-7 0,0 8 0,16 0 0,-12-16 0,11 12 0,-15-12 0,0 1 0,0 11 0,16-20 0,-4 22 0,21-5 0,-6 7 0,-7 0 0,-4 0 0,-8 0 0,-7 0 0,7 0 0</inkml:trace>
  <inkml:trace contextRef="#ctx0" brushRef="#br0" timeOffset="313665">4269 18556 24575,'0'10'0,"-8"13"0,-10-3 0,-1 23 0,3-21 0,-1 1 0,0 7 0,-2 1 0,-7-3 0,-1-1 0,7 0 0,1-1 0,-14 9 0,25-17 0,8-10 0,0 7 0,-16-11 0,12 12 0,-27-1 0,27-3 0,-19 22 0,21-23 0,-20 4 0</inkml:trace>
  <inkml:trace contextRef="#ctx0" brushRef="#br0" timeOffset="315314">4622 17727 24575,'35'0'0,"-7"0"0,3 0 0,4 0 0,2 0 0,4 0 0,1 0 0,5 0 0,0 0 0,-14 0 0,-2 0 0,4 0 0,-1 0 0,11 0 0,-18 0 0,-11 0 0,-16 0 0</inkml:trace>
  <inkml:trace contextRef="#ctx0" brushRef="#br0" timeOffset="316458">4869 17992 24575,'0'19'0,"0"-3"0,0-16 0</inkml:trace>
  <inkml:trace contextRef="#ctx0" brushRef="#br0" timeOffset="318391">3052 15028 24575,'0'41'0,"0"-1"0,0 3 0,0 0 0,0-3 0,0 0 0,0 8 0,0 0 0,0-3 0,0 0-271,0-8 1,0 1 0,0-1 270,0 9 0,0 0 0,0-11 0,0 0 0,0-1 0,-1 12 0,2-4 133,3-8 1,0-3-134,-2 12 134,6-27-134,-8-16 0,0 0 0,0-16 410,0 12-410,0-11 0,0-1 0,0 12 0,0-20 0,0 22 0,0-37 0,-4 14 0,0-5 0,-2-4 0,0-5 0,0-1 0,2-1 0,1 0 0,-2-5 0,-1 5 0,-2-4 0,-1-1 0,0 0 0,2 5-284,-1-6 1,2 4-1,-1-2 284,1 2 0,0-2 0,-1 2 0,-2 7 0,-8 3 0,3 5 0,10-7 0,-12 2 0,16 21 0,0-4 0,0 16 0,0-15 851,0 3-851,0-6 0,0-5 0,16 3 0,11-7 0,8 8 0,7 4 0,-11 9 0,2 4 0,3-1-317,9-3 0,4 0 0,-2 2 317,-6 3 0,-2 1 0,0 1 0,-3-1 0,0 0 0,-4 0 0,1 0 0,-5 0 0,7 0 0,-17 0 0,-10 0 0,-8 0 0</inkml:trace>
  <inkml:trace contextRef="#ctx0" brushRef="#br0" timeOffset="319385">3070 15416 24575,'43'0'0,"0"0"0,-6 0 0,1 0 0,0 0 0,-3 0 0,-1 0 0,1 0 0,6 0 0,0 0 0,-3 0 0,0 0 0,-4 0 0,-1 0 0,-5 0 0,0 0 0,-13 0 0</inkml:trace>
  <inkml:trace contextRef="#ctx0" brushRef="#br0" timeOffset="322040">4604 17357 24575,'0'41'0,"0"-2"0,0-9 0,0 1 0,0 0 0,0-1 0,0 9 0,0-6 0,0-2 0,0-7 0,0 8 0,0 1 0,0-10 0,0 13 0,0 1 0,0-4 0,0-1 0,0 3 0,4-9 0,0 1 0,-3 0 0,0 0 0,7 18 0,-8-15 0,0-3 0,0-3 0,0 8 0,0 0 0,0-8 0,0 9 0,0-1 0,0-17 0,0 25 0,0-23 0,15-5 0,-11 4 0,12-32 0,-16-11 0,0-19 0,0 7 0,0-6 0,0 9 0,0-3 0,0-1-424,0 3 1,0-1 0,0-1-1,0 0 424,0-5 0,0 0 0,0-1 0,0 1 0,0 3 0,0 1 0,0 0 0,0 1-240,0-12 1,0 1-1,0 2 240,0 8 0,0 2 0,0 0 0,0 2 0,0 0 0,0 4 0,0 3 0,0 1 0,0-3 0,0 5 0,0 15 1629,0-5-1629,0 0 784,0 12-784,0-11 0,0 15 0,24-8 0,21-10 0,-11 4 0,4 1 0,6 2 0,0 2 0,-3 0 0,-1 3 0,-4 5 0,-2 2 0,-3-1 0,-1 0 0,1 0 0,-1 0 0,-3 0 0,1 0 0,-2 0 0,1 0 0,-1-2 0,-2 4 0,14 13 0,-3-11 0,-2 12 0,-5-16 0,-9 0 0,-3 0 0</inkml:trace>
  <inkml:trace contextRef="#ctx0" brushRef="#br0" timeOffset="322926">5574 17727 24575,'44'0'0,"0"0"0,1 0 0,-1 0 0,-8 0 0,0 0 0,8 0 0,-4 0 0,-6 0 0,13 0 0,-45 0 0,6 0 0</inkml:trace>
  <inkml:trace contextRef="#ctx0" brushRef="#br0" timeOffset="324158">5574 18062 24575,'41'0'0,"-1"0"0,-11 0 0,2 0 0,1 0 0,-3 0 0,10 0 0,-5 0 0,-3 0 0,-8 0 0,26 0 0,-37 0 0,4 0 0,-16 0 0</inkml:trace>
  <inkml:trace contextRef="#ctx0" brushRef="#br0" timeOffset="326226">6527 17180 24575,'0'0'0</inkml:trace>
  <inkml:trace contextRef="#ctx0" brushRef="#br0" timeOffset="327675">6527 17180 24575,'19'-19'0,"21"3"0,-3 16 0,-4 0 0,4 0 0,4 0 0,-1 0 0,-11-1 0,-1 2 0,1 7 0,-2 0 0,1-4 0,-9 19 0,-3-21 0,-16 22 0,0-5 0,0 9 0,-16-11 0,12 7 0,-27-5 0,27 25 0,-19-7 0,14-12 0,0 1 0,-4-4 0,-1 1 0,0 8 0,0-1 0,-3-11 0,1 1 0,10 6 0,0-3 0,-10-12 0,1 5 0,11 0 0,-35 11 0,17 11 0,-5-3 0,3-2 0,22-21 0,-6 19 0,-7-27 0,11 12 0,-12-16 0</inkml:trace>
  <inkml:trace contextRef="#ctx0" brushRef="#br0" timeOffset="329258">7179 16933 24575,'0'43'0,"0"-13"0,0 1 0,1 1 0,-2 1 0,-6 9 0,-1 2 0,6-3 0,0-2 0,-6-2 0,0-1 0,7-4 0,2-3 0,-1 6 0,0-17 0,16-10 0,11-16 0,-2-1 0,3 0 0,19-4 0,0-1 0,-15-1 0,-1 2 0,9 3 0,-6 3 0,-16-1 0,6 8 0,-21 0 0,13-16 0,-16 12 0,0-12 0,0 16 0,0-15 0,0 11 0,0-12 0</inkml:trace>
  <inkml:trace contextRef="#ctx0" brushRef="#br0" timeOffset="330460">7903 17321 8191,'15'20'0,"5"-4"3276,23-16-1489,-6 0-378,-11 0 0,-1 0-1409,12 0 1719,-9 0-1719,-5 0 3276,-21 0 0,6 0-3044,-8 0-232,16 0 0,-12 0 0,11 0 0</inkml:trace>
  <inkml:trace contextRef="#ctx0" brushRef="#br0" timeOffset="332175">8061 17180 24575,'0'35'0,"0"-1"0,0 10 0,0 0 0,0-6 0,0 1 0,0 4 0,0-2 0,0 4 0,0-2 0,0-23 0,0 3 0,0-21 0,0 37 0,0-23 0,0 15 0,0 3 0,0 5 0,0-2 0,0 2 0,0-35 0,0 12 0</inkml:trace>
  <inkml:trace contextRef="#ctx0" brushRef="#br0" timeOffset="334608">8502 17145 24575,'0'46'0,"0"0"0,0-5 0,0-5 0,0-1 0,0-2 0,0-21 0,8 4 0,25-16 0,7 0 0,-3-16 0,2 4 0,-27-21 0,5 5 0,7-15 0,-20 6 0,12 2 0,-16 17 0,0-5 0,0 19 0,0-28 0,0 28 0,0-11 0,0 15 0,0 15 0,0 5 0,0 23 0,0-6 0,0-1 0,0-3 0,0-6 0,0 17 0,0 1 0,0-13 0,0 4 0,0 7 0,0 2 0,0-7 0,0 1 0,0 0-747,0 3 0,0 0 0,0-1 747,0 10 0,0-2 0,0-1 0,0-3 0,0-17 0,0-2 0,0 5 0,0-1 0,0 15 0,0-10 0,0-1 0,0-22 2241,0 3-2241,-16-15 0,4 0 0,-5 0 0,-7 0 0,20 0 0,-27 0 0,27 0 0,-20 0 0,22 0 0,-6 0 0,-23-15 0,23 11 0,-31-12 0,21 8 0,7 6 0,-5-21 0,16 3 0,0-7 0,0-7 0,0 23 0,0-29 0,16 11 0,-4-4 0,3-3 0,3 4 0,1 0 0,-2 4 0,1-1 0,-2-1 0,2-11 0,2 2 0,5 10 0,1 1 0,-7-1 0,-1 1 0,9 1 0,-3 7 0,-22 5 0,6 15 0,7 0 0,5-8 0,7-10 0,7 6 0,-7-3 0,-7-1 0,-5 12 0,-15-11 0,0 15 0</inkml:trace>
  <inkml:trace contextRef="#ctx0" brushRef="#br0" timeOffset="346714">9173 17357 24575,'45'0'0,"0"0"0,-13 0 0,0 0 0,7 0 0,3 0 0,-5 0 0,12 0 0,-20 0 0,-1 0 0,-1 0 0,1 0 0,-11 0 0,-9 0 0,8 0 0,-12 0 0,11 0 0</inkml:trace>
  <inkml:trace contextRef="#ctx0" brushRef="#br0" timeOffset="347996">9931 17233 24575,'16'-43'0,"-4"21"0,3-1 0,3-7 0,1-1 0,-1 3 0,0 1 0,15-10 0,-37 14 0,16 23 0,-28 0 0,16 15 0,0 13 0,0 9 0,1-12 0,-2 1 0,-3 4 0,0 1 0,4 4 0,-2 2 0,-4-3 0,-3 1 0,1 0 0,-2 11 0,0 0 0,4-9 0,0 1 0,-1-1 0,-5 8 0,0 0 0,5-8 0,2 2 0,-1-3 0,1 3 0,-1-2 0,-3 3 0,2-3 0,7 6 0,0-24 0,0-3 0,0-16 0,0 0 0</inkml:trace>
  <inkml:trace contextRef="#ctx0" brushRef="#br0" timeOffset="349941">10231 17286 24575,'0'35'0,"0"-7"0,0 21 0,0-10 0,0-9 0,0 1 0,0-1 0,0 1 0,0-4 0,0 0 0,0 1 0,0-3 0,0 11 0,0-3 0,8-6 0,9 1 0,-5-11 0,19-9 0,-3-8 0,1 0 0,3 0 0,17 0 0,-8 0 0,0 0 0,8 0 0,-15 1 0,1-2 0,-4-1 0,-2-4 0,11-11 0,-15 4 0,-1-2 0,3-12 0,0-6 0,-9-3 0,-10-1 0,-8 12 0,0-1 0,0 0 0,0-1 0,0 0 0,0-1 0,-3-2 0,-2 0 0,-2-2 0,-4 3 0,-16-10 0,14 12 0,-1 5 0,-20 10 0,7-19 0,-1 27 0,-5-20 0,6 6 0,-1 7 0,-5-21 0,-2 21 0,-3-7 0,-5 10 0,16 8 0,-7 0 0,7 0 0,0 0 0,-7 0 0,7 0 0,7 0 0,-3 0 0,21 0 0,-22 8 0,20 10 0,-27 17 0,24-10 0,2 3 0,-3-1 0,-1 1 0,-4 2 0,2 0 0,9 2 0,0-3 0,-14 3 0,16 7 0,0-37 0,0 6 0</inkml:trace>
  <inkml:trace contextRef="#ctx0" brushRef="#br0" timeOffset="351036">11183 17110 24575,'38'0'0,"-1"0"0,-4 0 0,2 0 0,-1 0 0,2 0 0,-2 0 0,4 0 0,-3 0 0,0 0 0,-2 0 0,-1 0 0,-3 0 0,3 0 0,7 0 0,-37 0 0,6 0 0</inkml:trace>
  <inkml:trace contextRef="#ctx0" brushRef="#br0" timeOffset="351976">11342 17445 24575,'41'0'0,"-2"0"0,-1 0 0,1 0 0,-35 0 0,12 0 0,-16 0 0,0 0 0</inkml:trace>
  <inkml:trace contextRef="#ctx0" brushRef="#br0" timeOffset="354142">12242 16739 24575,'-41'0'0,"1"0"0,14 0 0,-1 0 0,-8 0 0,18 8 0,9 10 0,7 5 0,2 5 0,-1 3 0,0 2 0,-1 3 0,2 1 0,1 6 0,4-2 0,2-16 0,1-1 0,-4 10 0,2-1 0,24 4 0,-19 6 0,6-23 0,5 3 0,-19-21 0,27 6 0,-19-8 0,6 16 0,5-12 0,-3 11 0,0-15 0,3 0 0,-21 0 0,6-15 0,-8 11 0,0-35 0,0 33 0,0-33 0,0 35 0,0-20 0,0 6 0,0 7 0,0-21 0,16 21 0,-12-7 0,11-21 0,1 7 0,-14-4 0,0-4 0,6 12 0,-1-1 0,-5-10 0,-4 2 0,2-3 0,0-9 0,-15 38 0,-5-5 0,-7 16 0,-22 0 0,21 0 0,1 0 0,-22 0 0,10-2 0,5 4 0,19 14 0,-25-12 0,39 19 0,-7-21 0,8 6 0,0-8 0,0 0 0</inkml:trace>
  <inkml:trace contextRef="#ctx0" brushRef="#br0" timeOffset="355703">11360 17533 24575,'19'0'0,"-3"0"0,-16 0 0,16 0 0,27 0 0,6 0 0,-18-1 0,-1 2 0,-3 7 0,-11-6 0,-8 6 0,-6-8 0,5 0 0,-7 0 0,0 0 0</inkml:trace>
  <inkml:trace contextRef="#ctx0" brushRef="#br0" timeOffset="378043">10460 11113 24575,'43'0'0,"-6"0"0,3 0 0,-2 0 0,0 0 0,7-8 0,-2 0 0,-10 6 0,-5 0 0,7-14 0,-1 16 0,-23 0 0,5 0 0,-16 0 0</inkml:trace>
  <inkml:trace contextRef="#ctx0" brushRef="#br0" timeOffset="378910">10425 11518 24575,'29'0'0,"1"0"0,9 0 0,2 0 0,4 0 0,2 0 0,-12 0 0,1 0 0,-3 0 0,5 0 0,-3 0 0,-4 0 0,-2 0 0,7 0 0,-19 0 0,-9 0 0,-8 0 0</inkml:trace>
  <inkml:trace contextRef="#ctx0" brushRef="#br0" timeOffset="380181">10989 10866 24575,'49'0'0,"-13"17"0,1 5 0,-3-11 0,0 3 0,-6 6 0,0 4 0,-1-1 0,4 3 0,-1 1 0,-6 0 0,1 1 0,8-1 0,0-1 0,-13-9 0,-3 1 0,11 15 0,-5-5 0,-21-9 0,6 5 0,-8-22 0,0 6 0,0-8 0,0 15 0,-23 5 0,9 7 0,-2 5 0,-8-8 0,-7-1 0,2 2 0,3 4 0,2 2 0,-2-1 0,-8 0 0,-3 0 0,4-2 0,-2 8 0,5-1 0,6-7 0,5-3 0,3 2 0,16-11 0,0-16 0,0 0 0</inkml:trace>
  <inkml:trace contextRef="#ctx0" brushRef="#br0" timeOffset="391528">11960 10813 24575,'0'27'0,"0"22"0,0-21 0,0-1 0,0 22 0,0-8 0,0-17 0,0-20 0,0 11 0,7 1 0,11-4 0,9 21 0,1-21 0,5 19 0,-21-27 0,27 12 0,-17-16 0,2 1 0,3-2 0,0-6 0,-1-2 0,13-11 0,-6-7 0,-9-6 0,-20 5 0,11 1 0,-15-7 0,0 7 0,0 0 0,0-7 0,0 23 0,0-21 0,-15 28 0,11-11 0,-12 15 0,16 15 0,0 5 0,0 7 0,0-9 0,0 5 0,0-19 0,0 12 0,0 0 0,0-12 0,0 11 0,0-15 0,0 8 0,0-6 0,0 6 0,0 8 0,0-12 0,0 35 0,0-2 0,0-11 0,0 3 0,0 8 0,0 2 0,0-2 0,0-1 0,0 0 0,0 0 0,0 3 0,0-1 0,0-11 0,0 1 0,0 9 0,0 2 0,0 5 0,0 0 0,0 2 0,0 0 0,0-1 0,0-1 0,0-9 0,0-2 0,0-2 0,0-1 0,-3-3 0,-2 1 0,-2 3 0,-4-1 0,-2-7 0,-1-1 0,-6 21 0,-3-16 0,5 7 0,6-23 0,-3 5 0,15-16 0,-16 0 0,12 0 0,-11 0 0,7 0 0,6-16 0,-22 12 0,5-19 0,-9 5 0,-5-9 0,21 7 0,-4 4 0,16 9 0,0 5 0,0-22 0,0 20 0,0-27 0,0 19 0,0-37 0,16 10 0,-3 4 0,1-6 0,2 1 0,0 7 0,0 2 0,1-3 0,4-9 0,0-2 0,-2 2 0,-1-3 0,-1 4 0,-1 9 0,2 5 0,9 1 0,-7 3 0,-5 22 0,-15-6 0,8 8 0,-6 0 0,6 0 0</inkml:trace>
  <inkml:trace contextRef="#ctx0" brushRef="#br0" timeOffset="392493">12736 10989 24575,'43'0'0,"-13"0"0,0 0 0,19 0 0,-18 0 0,-3 0 0,0 0 0,-11 0 0,-9 0 0</inkml:trace>
  <inkml:trace contextRef="#ctx0" brushRef="#br0" timeOffset="393495">12683 11342 24575,'29'0'0,"0"0"0,7 0 0,1 0 0,7 0 0,2 0 0,3 0 0,-2 0 0,-13 0 0,-3 0 0,12 0 0,-27 0 0</inkml:trace>
  <inkml:trace contextRef="#ctx0" brushRef="#br0" timeOffset="395044">13476 10866 24575,'28'0'0,"21"0"0,-33 0 0,23 0 0,-37 31 0,6 0 0,-11-2 0,-2 3 0,4-2 0,0 1 0,-3 14 0,0 4-215,3-16 1,2 1 0,-1 1 214,0 5 0,0 2 0,0-1-48,0 1 0,0-1 0,0-2 48,0 1 0,0-4 0,0-6 0,0-1 0,0-1 0,0-1 0,0 6 0,0 1 0,0 1 638,0 10-638,0-18 149,0-11-149,0-16 0,0-16 0,0 5 0,8-38 0,-6 25 0,6-9 0,-8 9 0,0 20 0,0-11 0,0 15 0,15-16 0,13 4 0,9-21 0,6 21 0,-13-7 0,-1-1 0,4-2 0,-3 9 0,-3-1 0,-15-2 0,3 16 0,-15 0 0,0 0 0</inkml:trace>
  <inkml:trace contextRef="#ctx0" brushRef="#br0" timeOffset="396327">13265 11730 24575,'21'-16'0,"1"1"0,5 7 0,-1 0 0,-6-8 0,-1-1 0,14-7 0,-25 20 0,7-22 0,2-3 0,-2 19 0,3-18 0,-2 2 0,-9 22 0,-7-12 0</inkml:trace>
  <inkml:trace contextRef="#ctx0" brushRef="#br0" timeOffset="397577">10513 14182 24575,'43'0'0,"-6"0"0,-11 0 0,-1 0 0,13 0 0,-13 0 0,1 0 0,11 0 0,6 0 0,-16 0 0,-9 0 0,-10 0 0,-8 0 0</inkml:trace>
  <inkml:trace contextRef="#ctx0" brushRef="#br0" timeOffset="398743">10372 14534 24575,'27'0'0,"9"0"0,1 0 0,8 0 0,-7 0 0,0 0 0,6 0 0,-17 0 0,6 0 0,-21 0 0,4 0 0,-1 0 0,-11 0 0,12 0 0</inkml:trace>
  <inkml:trace contextRef="#ctx0" brushRef="#br0" timeOffset="400360">10725 13917 24575,'29'0'0,"1"0"0,1 7 0,2 2 0,14-1 0,2 3-901,-12 6 0,1 4 0,1 0 901,5 0 0,1 0 0,-1 2 0,-11-2 0,-2 1 0,0 1 0,2-1 0,1-2 0,1-1 0,-1 1 0,0 1 0,-2 4 0,0 1 0,-2 1 0,-1-3 286,1 0 0,-2-1 1,1-1-287,0-1 0,1-1 0,-7 0 444,-4 19-444,-3-35 0,-16 11 0,0 1 1400,-16-12-1400,-11 12 0,0-12 0,-7 0 0,-10 5 0,-6 3 0,1 0 0,11-5 0,2 0 0,-4 2 0,3 2 0,-6 3 0,0 1 0,2-1 0,6-3 0,-8 1 0,3 0 0,4 2 0,-2 3 0,6 1 0,12-1 0,3 1 0,-1 1 0,1-1 0,-1 10 0,-5 3 0,19-27 0,-12 12 0</inkml:trace>
  <inkml:trace contextRef="#ctx0" brushRef="#br0" timeOffset="401896">12101 14164 24575,'27'-16'0,"6"-3"0,-5-1 0,-9 4 0,-3 16 0,8 16 0,4 4 0,4 3 0,-2 1 0,1 1 0,-3-2 0,2 0 0,-4 0 0,-2 0 0,-3-1 0,2 0 0,-2-1 0,-2 6 0,-3-9 0,-16 6 0,0-20 0,0 27 0,0-19 0,0 37 0,0-26 0,-16 11 0,12-11 0,-27-3 0,27-1 0,-20-3 0,-9-8 0,7 0 0,-3 1 0,-3 4 0,0 2 0,-3 7 0,1-1 0,2-10 0,3 0 0,-2 12 0,0-23 0,31 0 0,0 0 0</inkml:trace>
  <inkml:trace contextRef="#ctx0" brushRef="#br0" timeOffset="403709">12806 14041 24575,'-19'0'0,"3"0"0,0 23 0,11 6 0,-2 3 0,-9-2 0,-1 1 0,11 12 0,0-2 0,-9-12 0,15 10 0,0-19 0,0 0 0,0 19 0,0-18 0,0 15 0,7-11 0,1-1 0,-4-9 0,12 25 0,-16-38 0,0 5 0,8-7 0,-6 0 0,6 0 0,7 0 0,5 0 0,-1 0 0,5 0 0,-22 0 0,21 0 0,-19 0 0,12-7 0,-16 5 0,0-6 0,0 8 0,0-16 0,0-4 0,0 1 0,24 3 0,13 8 0,-6 6 0,8-5 0,-37 7 0,6 0 0,-8 0 0</inkml:trace>
  <inkml:trace contextRef="#ctx0" brushRef="#br0" timeOffset="404760">13353 14093 24575,'29'0'0,"1"0"0,12 0 0,4 0 0,-10 0 0,0 0 0,2 0 0,1 0 0,0 0 0,-2 0 0,6 0 0,-5 0 0,-10 0 0,-5 0 0,-6 0 0,-9 0 0,-8 0 0</inkml:trace>
  <inkml:trace contextRef="#ctx0" brushRef="#br0" timeOffset="406042">13476 14393 24575,'28'0'0,"-10"0"0,5 0 0,-19 0 0,27 0 0,-27 0 0,20 0 0,-22 0 0,6 0 0,7 0 0,5 0 0,7 0 0,7 0 0,-23 0 0,5 0 0</inkml:trace>
  <inkml:trace contextRef="#ctx0" brushRef="#br0" timeOffset="407794">14217 14005 24575,'0'-25'0,"8"-3"0,10 1 0,-6 9 0,3 10 0,1 8 0,-12 8 0,19 26 0,-21-19 0,22 24 0,-20-21 0,11-6 0,-15 19 0,0-27 0,0 20 0,0-7 0,0 19 0,0-7 0,0 2 0,0-3 0,0 1 0,-1 10 0,2-1 0,7-10 0,0-2 0,-6 2 0,0-3 0,14 11 0,-16-19 0,8 7 0,-7-5 0,23 1 0,-20-4 0,19-16 0,-21 0 0,6 0 0,8 0 0,-12 0 0,12 0 0,-1-16 0,-11-4 0,12-7 0,-16-6 0,0 5 0,0 9 0,0-5 0,0 22 0,0-6 0,0 8 0</inkml:trace>
  <inkml:trace contextRef="#ctx0" brushRef="#br0" timeOffset="409343">14094 14658 24575,'0'-20'0,"15"-11"0,-11 27 0,20-35 0,-6 9 0,-2 1 0,3-2 0,7 3 0,1 1 0,-8-1 0,1 3 0,6 6 0,-3 3 0,-11-2 0,3 10 0,-15 8 0</inkml:trace>
  <inkml:trace contextRef="#ctx0" brushRef="#br0" timeOffset="410643">12983 16845 24575,'42'0'0,"0"0"0,1 0 0,-1 0 0,-2 0 0,-3 0 0,1 0 0,-5 0 0,12 0 0,-17 0 0,-13 0 0</inkml:trace>
  <inkml:trace contextRef="#ctx0" brushRef="#br0" timeOffset="411710">12912 17180 24575,'39'-8'0,"0"1"0,-6 5 0,-1 0 0,11-14 0,-2 0 0,-12 14 0,-1 0 0,10-10 0,1 1 0,-11 9 0,-2 2 0,2-4 0,-3 0 0,11 4 0,-19 0 0,-9 0 0</inkml:trace>
  <inkml:trace contextRef="#ctx0" brushRef="#br0" timeOffset="413394">13247 16704 24575,'26'0'0,"-2"0"0,3 0 0,4 0 0,2 0 0,4 0 0,-1 0 0,-4 0 0,-3 0 0,-2 0 0,4 0 0,-27 0 0,20 0 0,-7 16 0,11-5 0,-7 6 0,1 0 0,15-5 0,-2 19 0,-17-27 0,6 19 0,-20-21 0,11 6 0,-15-8 0,0 16 0,16 3 0,-12 9 0,19-11 0,-21 7 0,6-20 0,-8 12 0,0-1 0,-8-3 0,-6 12 0,-5 1 0,-20-1 0,13 0 0,-1 1 0,2-11 0,-1-1 0,-4 7 0,-1 3 0,3-3 0,-3 0 0,2 1 0,-10 7 0,2 1 0,8-4 0,0 1 0,2-1 0,-5 3 0,3-1 0,10 0 0,-1-1 0,-5-8 0,1-1 0,-3 17 0,7-7 0,5-7 0,15-5 0,0-15 0</inkml:trace>
  <inkml:trace contextRef="#ctx0" brushRef="#br0" timeOffset="416043">14394 16757 24575,'26'0'0,"1"0"0,18 0 0,-10 0 0,-2 0 0,-21 16 0,4-12 0,-1 27 0,-3-19 0,21 21 0,-5 2 0,-1 2 0,-9-4 0,-2 1 0,-10-10 0,-1 1 0,12 12 0,-2 3 0,-12-1 0,-2 0 0,7-2 0,-1 0 0,-6 3 0,-2-1 0,2-12 0,-2-1 0,-6 1 0,-1-3 0,4-3 0,-12 18 0,16-35 0,0 12 0,0-16 0,16 0 0,-4 0 0,21 0 0,-21 0 0,3 0 0,1 0 0,-12 0 0,12 0 0,-16 0 0</inkml:trace>
  <inkml:trace contextRef="#ctx0" brushRef="#br0" timeOffset="417694">14358 17533 24575,'44'-16'0,"-23"-3"0,3-1 0,-17 5 0,-5 7 0,22-10 0,-4-9 0,7-1 0,6-5 0,-21 21 0,4-4 0,-1 16 0,-11-15 0,12 11 0,-16-12 0,8 16 0,-6-8 0,6 6 0,-8-6 0,15-7 0,-11-5 0,28-7 0,-21-7 0,7 7 0,5 0 0,-19-7 0,12 22 0,-16-3 0,0 15 0</inkml:trace>
  <inkml:trace contextRef="#ctx0" brushRef="#br0" timeOffset="418744">15346 17057 8191,'0'19'0,"32"-3"3276,15-16-2681,-11-8 1,7-5 0,-3 3-596,2 6 0,-2 0 0,-3-7 0,1-4 0,-5 2 2818,12-5-2818,-2 6 429,-23-3 1,-4 15 0,-16 0 0</inkml:trace>
  <inkml:trace contextRef="#ctx0" brushRef="#br0" timeOffset="419929">15646 16828 24575,'0'25'0,"0"2"0,0 1 0,0 21 0,-16-26 0,14 10 0,0-1 0,-13-8 0,15 25 0,0-14 0,0-9 0,0 1 0,0 12 0,0-6 0,0-1 0,0-9 0,0 10 0,0-25 0,0-8 0,0 0 0</inkml:trace>
  <inkml:trace contextRef="#ctx0" brushRef="#br0" timeOffset="421743">16034 16616 24575,'8'-20'0,"10"5"0,-7 15 0,5 0 0,-8 0 0,-6 0 0,6 0 0,7 0 0,5 0 0,7 0 0,-9 0 0,6 0 0,-21 15 0,13-11 0,-16 28 0,0-29 0,0 21 0,0-6 0,0 9 0,0 16 0,0-6 0,0-1 0,0 13 0,0-26 0,0 10 0,0-9 0,0-4 0,0-1 0,0-3 0,0-8 0,0 9 0,0 19 0,0-11 0,0 3 0,0 6 0,0 2 0,0-3 0,0-1 0,0-1 0,0-1 0,0 5 0,0-2 0,0-21 0,24 4 0,13-16 0,2 0 0,-6 0 0,-1 0 0,-9 0 0,11 0 0,-11 0 0,-19 0 0,12-16 0,-16 12 0,0-12 0,0 16 0</inkml:trace>
  <inkml:trace contextRef="#ctx0" brushRef="#br0" timeOffset="422994">15999 17533 24575,'27'-39'0,"-10"18"0,0 3 0,2 0 0,14-9 0,-5 7 0,-1-4 0,7 7 0,-23-11 0,21 9 0,-28 3 0,11 16 0</inkml:trace>
  <inkml:trace contextRef="#ctx0" brushRef="#br0" timeOffset="425761">16845 16828 24575,'28'0'0,"5"0"0,-5 0 0,1 0 0,0 0 0,5 0 0,3 0 0,-2 0 0,-11 0 0,9 0 0,-9 0 0,-20 0 0,11 0 0</inkml:trace>
  <inkml:trace contextRef="#ctx0" brushRef="#br0" timeOffset="427060">17586 16828 24575,'0'-36'0,"8"-7"0,-6-2 0,10 15 0,0-1 0,-10 3 0,0 1 0,13-10 0,-15 14 0,0 46 0,0-1 0,0 21 0,-15 0 0,11-6 0,-12-2 0,8 14 0,6-9 0,-8-4 0,-3 4 0,3 8 0,0 0 0,0-12 0,0-1 0,2 10 0,1 0 0,2-14 0,2-1 0,2 2 0,0 0 0,-3 5 0,0-3 0,4 3 0,0-13 0,0-24 0,0 0 0</inkml:trace>
  <inkml:trace contextRef="#ctx0" brushRef="#br0" timeOffset="428876">17727 16916 24575,'0'41'0,"0"-2"0,0-9 0,0 1 0,0 14 0,0-2 0,0-16 0,8-1 0,0-3 0,-4-7 0,20 15 0,-7-31 0,3 0 0,22 0 0,4 0 0,3 0 0,-17-3 0,4-2 0,-4-2 0,13-13 0,-18-7 0,5 9 0,-28-5 0,11 3 0,-15-7 0,0 9 0,0-6 0,0-3 0,0-10 0,0 12 0,0-1 0,1-5 0,-2 1 0,-5 6 0,-3-1 0,-1-9 0,0 1 0,-9-4 0,3 10 0,8 11 0,6 0 0,-21 12 0,19-11 0,-28 15 0,20 0 0,-21-8 0,21 6 0,-19-6 0,19 8 0,-21-16 0,21 13 0,-19-13 0,19 32 0,-29-13 0,12 21 0,1-6 0,-3 9 0,19-7 0,-6 3 0,11-5 0,7-6 0,0 19 0,0-27 0,0 19 0,-16-5 0,12 9 0,-12 1 0,16-11 0,0-9 0</inkml:trace>
  <inkml:trace contextRef="#ctx0" brushRef="#br0" timeOffset="430050">18398 16757 24575,'43'0'0,"-6"0"0,-2 0 0,-1 0 0,-7 0 0,1 0 0,5 0 0,-21 0 0,19 0 0,-27 0 0,12 0 0</inkml:trace>
  <inkml:trace contextRef="#ctx0" brushRef="#br0" timeOffset="431161">18451 17022 24575,'35'0'0,"-8"0"0,-9 0 0,5 0 0,-19 0 0,28 0 0,-28 0 0,11 0 0,-15 0 0</inkml:trace>
  <inkml:trace contextRef="#ctx0" brushRef="#br0" timeOffset="433128">19244 16651 24575,'0'26'0,"0"9"0,0 2 0,0 6 0,0 0 0,0-5 0,0-3 0,0-2 0,0-21 0,0 4 0,0-1 0,16-11 0,4 12 0,-1-16 0,-3 0 0,-8 0 0,25 0 0,-9 0 0,4 1 0,0-2 0,2-15 0,-3 12 0,5-27 0,-28 19 0,11-21 0,-7-2 0,-6-3 0,10 13 0,0-1 0,-9-11 0,6 12 0,-2-1 0,-6-1 0,-2 1 0,1-13 0,0-10 0,0 37 0,0-3 0,-16 15 0,13 0 0,-21 0 0,6 0 0,-17 0 0,-2 0 0,2 0 0,1 0 0,23 0 0,-21 0 0,28 0 0,-11 0 0,7 0 0,6 0 0,-6 0 0,8 0 0,-16 15 0,12-11 0,-27 20 0,27-22 0,-19 21 0,21-19 0,-6 12 0,-8 0 0,12-5 0,-12 7 0,1-10 0,11 7 0,-12-11 0,16 12 0,0-16 0</inkml:trace>
  <inkml:trace contextRef="#ctx0" brushRef="#br0" timeOffset="434276">19862 16757 24575,'34'0'0,"0"0"0,-1 0 0,-1 0 0,-4 0 0,-1 0 0,22 0 0,-14 0 0,2 0 0,-11 0 0,-1 0 0,13 0 0,5 0 0,-24 0 0,5 0 0,-22 0 0,6 0 0,-8 0 0</inkml:trace>
  <inkml:trace contextRef="#ctx0" brushRef="#br0" timeOffset="435328">19950 16581 24575,'29'0'0,"1"0"0,19 0 0,-15 0 0,0 0 0,-2 0 0,-3 0 0,10 0 0,-5 0 0,-3 0 0,-15 0 0,15-8 0,-31 6 0,0-6 0,0 8 0</inkml:trace>
  <inkml:trace contextRef="#ctx0" brushRef="#br0" timeOffset="437477">20532 16228 24575,'22'21'0,"-1"1"0,-2-3 0,-1-1 0,4 4 0,-1-1 0,7 7 0,5 5 0,-5-21 0,-1 19 0,6-27 0,-5 20 0,-1-7 0,-1-4 0,-3 2 0,-7 12 0,23-9 0,-37 5 0,22-19 0,-20 12 0,11 0 0,-15-13 0,0 13 0,0-8 0,-23 10 0,5-2 0,-2 3 0,-6 10 0,-2 3 0,3-11 0,-2 0 0,2 1 0,-3 14 0,-1-1 0,-9-7 0,0-3 0,18-7 0,1-1 0,-7 1 0,3-3 0,11-3 0,-19 19 0,27-27 0,-20 20 0,22-22 0,-6 6 0,8 7 0,0-11 0,0 12 0,-15 0 0,-5-12 0,0 19 0,-3-21-820,21-2 1,-6-2 0,8-6 0</inkml:trace>
  <inkml:trace contextRef="#ctx0" brushRef="#br0" timeOffset="440694">21502 16263 24575,'0'27'0,"-7"-3"0,-2 1 0,8 3 0,-1-1 0,-17 5 0,-2 1 0,10 9 0,1 0 0,-4-12 0,0-3 0,-1 18 0,15-21 0,0-9 0,0-26 0,0 15 0,0-38 0,0 7 0,0-1 0,0-5 0,0 21 0,0-27 0,0 33 0,0-33 0,0 35 0,0-12 0,0 1 0,15 11 0,-11-12 0,12 16 0,-16 0 0,16 0 0,-12 0 0,11 0 0,9 0 0,5 16 0,0-7 0,3 1 0,-4 3 0,-1 2 0,0 2 0,-1-1 0,1-4 0,-11 19 0,-16-27 0,0 20 0,0-7 0,0 11 0,0 15 0,0 2 0,0-12 0,0 3 0,0 0 0,0 0 0,0 4 0,0 0 0,0-4 0,0-1 0,-1-4 0,2-1 0,2 0 0,2 1 0,3-4 0,1 0 0,-4 4 0,2-1 0,9-6 0,-1-3 0,-11 7 0,12 3 0,-8-27 0,-6 12 0,6-16 0,-8 0 0,15 0 0,5 0 0,23 8 0,2 9 0,0-5 0,-2 4 0,-15-16 0,-11 0 0,7 0 0,-20 0 0,12-16 0,-16 4 0,0-21 0,0 21 0,0-4 0</inkml:trace>
  <inkml:trace contextRef="#ctx0" brushRef="#br0" timeOffset="441861">21379 17445 24575,'-2'-16'0,"12"-11"0,5 1 0,5-1 0,6-1 0,1 1 0,-11 0 0,-1 1 0,5 8 0,-1 1 0,-2-13 0,0 3 0,6 9 0,-7-11 0,1 3 0,7 22 0,-20-11 0,12 15 0,-16 0 0</inkml:trace>
  <inkml:trace contextRef="#ctx0" brushRef="#br0" timeOffset="442777">22084 16792 24575,'43'0'0,"-13"0"0,1 0 0,1 0 0,1 0 0,3 0 0,-2 0 0,4 0 0,-15 0 0,-23 0 0,0 0 0,0 0 0</inkml:trace>
  <inkml:trace contextRef="#ctx0" brushRef="#br0" timeOffset="444129">21996 17110 24575,'47'0'0,"-14"0"0,-9 0 0,3 0 0,2 0 0,3 0 0,1 0 0,-1 0 0,-4 0 0,-1 0 0,22 0 0,-38 0 0,5 0 0</inkml:trace>
  <inkml:trace contextRef="#ctx0" brushRef="#br0" timeOffset="446276">22613 16616 24575,'0'-28'0,"0"-21"0,0 26 0,8-10 0,0 1 0,-4 17 0,12-25 0,-16 62 0,0-8 0,0 9 0,0 5 0,0 17 0,1-15 0,-2 0 0,-15 10 0,12 9 0,-12-22 0,16-7 0,0 3 0,0-21 0,0 6 0,0-8 0,0 0 0,0-8 0,0 6 0,0-21 0,0 19 0,16-28 0,-12 28 0,12-11 0,7 15 0,14 15 0,-2-7 0,1 4 0,-4 15 0,1 5 0,-5-11 0,2 1 0,-4 0 0,-5 7 0,-1-2 0,10-5 0,-3-3 0,-15 5 0,3-20 0,-15 27 0,0-27 0,0 12 0,0-16 0,0 8 0,-15-6 0,11 21 0,-20-19 0,22 12 0,-21-16 0,3 15 0,-23-3 0,13 4 0,-1 2 0,3-4 0,-1-1 0,-2-3 0,2 0 0,1 5 0,5-15 0,21 0 0,-6 0 0,8-15 0,0 11 0,0-12 0</inkml:trace>
  <inkml:trace contextRef="#ctx0" brushRef="#br0" timeOffset="447410">22596 16263 24575,'10'0'0,"13"0"0,-19 0 0,12 0 0,-1 0 0,-3 0 0,37 0 0,-25 0 0,25 0 0,-22 0 0,0 0 0,-9 0 0,-10 0 0,-8 0-820,0-16 1,0 12 0,0-11 0</inkml:trace>
  <inkml:trace contextRef="#ctx0" brushRef="#br0" timeOffset="452361">14041 10672 24575,'41'0'0,"-2"0"0,-10-2 0,3 4 0,11 16 0,-2 3 0,-14-13 0,-1 1 0,2 8 0,2 4 0,-5-2 0,4 9 0,12-1 0,-13 6 0,-7-14 0,1-2 0,-1 4 0,3 18 0,-24-35 0,0 28 0,0-21 0,0 38 0,0-9 0,0-4 0,0 4 0,0-4 0,0 1 0,0-1 0,0 0 0,1 6 0,-2 0 0,-7 3 0,0-1 0,6-6 0,0 0 0,-10 9 0,1-2 0,10-17 0,0-1 0,-11 11 0,0 0 0,10-9 0,0-1 0,-6 11 0,1-1 0,6-10 0,2-1 0,-1-1 0,0 1 0,1-2 0,-2 0 0,-15 21 0,14-5 0,0 2 0,-6-17 0,0 1 0,7 15 0,2-2 0,-1-11 0,0-3 0,0-3 0,0-3 0,32 7 0,-1-9 0,-5-12 0,1-4 0,8-2 0,14 0 0,-25 0 0,25 0 0,-22 0 0,-7 0 0,-5 0 0,-15 16 0,0-12 0,0 11 0,0-15 0,0 16 0,0-12 0,0 19 0,0-21 0,-15 38 0,-5-25 0,10 16 0,0 3 0,-13 5 0,21-10 0,2 3 0,-4-2 0,0 1 0,4-4 0,0 0 0,0 3 0,0 1 0,0 3 0,0 1 0,3 1 0,2 0 0,3 7 0,2 3 0,0-5 0,2 2 0,1 0 0,-1-6 0,1 0 0,-1 3-342,-1 4 1,1 4-1,-2 1 1,0-4 341,0-2 0,0-2 0,-2 0 0,-1 8 0,-1 1 0,-2-4 0,0 5 0,0-6 0,4-12 0,0-1 0,-8 3 0,4-3 0,27 5 0,-27 6 0,20 0 1366,-22 2-1366,8-23 0,3 1 0,-3 10 0,0 1 0,-1-9 0,1-1 0,3 6 0,-2 1 0,-10-5 0,0-1 0,10-3 0,1 1 0,-8 22 0,12-2 0,-16-16 0,0-9 0,-16 21 0,4-8 0,-10-6 0,-12 5 0,-4 2 0,5-3 0,6-1 0,2-1 0,-5 0-274,-2-4 1,-4 0 0,-2-1 0,0 1-1,5-2 274,-2 7 0,3-2 0,-1-3 0,-1-8 0,-2-3 0,3 0 0,-5 6 0,3-3 0,3-9 0,3-4 0,-6-2 0,17 0 0,10-8 0,8 6 0,0-6 0</inkml:trace>
  <inkml:trace contextRef="#ctx0" brushRef="#br0" timeOffset="455893">15434 12947 24575,'43'16'0,"-17"-9"0,1 5 0,9 16 0,3 8 0,-4-2 0,-5-5 0,-1 1 0,-2-5 0,5 2 0,-2 2 0,-7-2 0,-11 7 0,-1 0 0,10-4 0,4-1 0,-6 1 0,-10 3 0,-2 2 0,10 10 0,5 4 0,-7-6 0,-11-13 0,-2-1 0,10 15 0,4 6 0,-5-5 0,-8-6 0,-2-1 0,4 1 0,2 4 0,-3 2 0,-3-7 0,-1 0 0,0 1 0,-1 3 0,1 0 0,0 1 0,0 2 0,0 0 0,0 1-547,0-3 1,0 0 0,0 1 0,0 0 0,0 0 0,0-1 423,0 5 0,0 0 1,0 0-1,0-2 1,0-1 122,0 5 0,0-1 0,0-3 0,0-1 119,0 4 0,0-4 1,0-1-120,0 7 0,0-2 0,1-5 0,-2 0 0,-7-5 0,0-2 0,7-9 0,-2-1 0,-5 4 0,1-1 2900,7 15-2900,1-20 0,-2 1 316,-7 1 0,0-1-316,4 13 0,-3-6 0,-1-1 0,0-9 0,6 10 0,-6-9 0,8-4 0,-16 7 0,7-2 0,-1-1 0,-10-8 0,-4 23 0,23-37 0,-7 6 0,8-8 0,0 0 0,0-8 0,0 6 0,0-22 0,0 20 0,-16-27 0,12 27 0,-12-19 0,16 21 0,0-22 0,0 5 0,0-1 0,0-4 0,0 22 0,0-21 0,0 19 0,0-12 0,0 16 0,-15-15 0,3 3 0,-6-21 0,-5-3 0,19-1 0,-12 10 0,16 11 0,0 32 0,0-12 0,0 19 0,0-21 0,0 22 0,0-21 0,0 29 0,0-28 0,0 19 0,0-21 0,0 22 0,0-20 0,0 11 0,0 1 0,0-12 0,0 19 0,0-21 0,0 22 0,0-20 0,0 12 0,0-1 0,0-11 0,16 12 0,-12-16 0,12 8 0,-9-6 0,-5 21 0,6-19 0,-8 12 0,0-1 0,0-11 0,0 12 0,0-16 0,16-16 0,-12 12 0,27-27 0,-19 19 0,21-5 0,2-7 0,-9 14 0,1 1 0,1-5 0,-1 0 0,4 4 0,-1 2 0,15 1 0,-10-9 0,-17 12 0,-10-12 0,-8 16 0,0 0 0,0 0 0</inkml:trace>
  <inkml:trace contextRef="#ctx0" brushRef="#br0" timeOffset="461043">20832 15452 24575,'0'-43'0,"0"6"0,0-3 0,0-5 0,0-2-374,0 10 0,0-2 0,0-1 374,0 0 0,0-1 0,0 1 0,0-11 0,0 2 0,0 14 0,0-1 0,0 3 183,0-4 1,0 2-184,0 3 0,0 3 0,0-14 46,0 23 1,0 4-1,0 16 1</inkml:trace>
  <inkml:trace contextRef="#ctx0" brushRef="#br0" timeOffset="462694">21185 15452 24575,'0'-36'0,"0"8"0,0-2 0,0-5 0,0-3 0,0 4 0,0-1 0,0-2-320,0-1 0,0-1 1,0 1 319,0 1 0,0 1 0,0 1 0,0-1 0,0 0 0,0 4 157,0 3 0,0 1-157,0-13 0,0 2 159,0 5-159,0 4 0,0 2 0,0 8 0,0-3 486,0 5-486,0-10 0,0 9 0,0-5 0,0 7 0,-16 5 0,12-4 0,-12 16 0,16 0 0</inkml:trace>
  <inkml:trace contextRef="#ctx0" brushRef="#br0" timeOffset="464030">20356 14887 24575,'0'-43'0,"-1"6"0,2-2 0,4-2 0,5-3-849,2 1 0,4-4 0,-1 0 849,0 4 0,1 1 0,2 0 0,1 8 0,1 1 0,1-1 0,-4 2 0,-3-7 0,-2 0 0,1 3 270,3 5 1,1 1-1,-1 3-270,-2-2 0,-1 3 210,1 0 0,0 3-210,4-5 0,-11 9 0,9 3 1316,-12 16-1316,12 0 0,-1 0 0,-3 0 0,37 0 0,-22 7 0,1 2 0,14 3 0,4 3-126,-12-3 1,2 2 0,1 2 0,1 3 125,0 3 0,1 4 0,1 2 0,0-1 0,-1-3-415,7-1 0,0-3 0,-1 0 0,-1 4 415,-10-1 0,1 4 0,-2 0 0,-1-2 0,-4-4 0,15 3 0,-9-3 0,-19 1 0,-3-1 0,4-1 0,-16 3 0,0-21 459,0 6-459,0-8 0,0 0 0,0 0 0</inkml:trace>
  <inkml:trace contextRef="#ctx0" brushRef="#br0" timeOffset="466177">19068 12136 24575,'22'-14'0,"-1"0"0,5-3 0,1 1 0,0 1 0,1 2 0,0 4 0,-3-1 0,2-14 0,-3 22 0,-7-6 0,11 8 0,-1 0 0,7 8 0,-15-6 0,-1 22 0,5-5 0,-19 9 0,12 5 0,-16-5 0,0-9 0,0 5 0,-16 9 0,5 6 0,-9-9 0,-2 1 0,8-4 0,-1-1 0,-9 4 0,-3 1 0,1 4 0,-1 0 0,0-2 0,-1-1 0,1 0 0,1-3 0,-9-2 0,17-3 0,11-22 0,7 5 0,-16-7 0,12-7 0,-12 5 0,16-6 0,0 8 0,0 0 0,0 0 0</inkml:trace>
  <inkml:trace contextRef="#ctx0" brushRef="#br0" timeOffset="467676">19685 11906 24575,'-27'0'0,"9"0"0,-5 0 0,3 8 0,-7 10 0,1-3 0,3 5 0,11 6 0,0 1 0,-13-1 0,1 3 0,12 15 0,5 4 0,-3-6 0,2 0 0,3 3 0,2 0 0,3 0 0,0-5 0,0-9 0,0 8 0,0-37 0,0 22 0,0-20 0,8 11 0,10-15 0,17 0 0,-6 1 0,3-2 0,-4-6 0,0-1 0,3 6 0,-1 0 0,-3-10 0,-3 0 0,-2 10 0,17-6 0,-35 8 0,12-15 0,-16 11 0,0-12 0,0 16 0</inkml:trace>
  <inkml:trace contextRef="#ctx0" brushRef="#br0" timeOffset="468629">19826 12083 24575,'32'0'0,"-1"0"0,0 0 0,-1 0 0,15 0 0,-18 0 0,-3 0 0,-2 0 0,1 0 0,-23 0 0</inkml:trace>
  <inkml:trace contextRef="#ctx0" brushRef="#br0" timeOffset="469776">19774 12418 24575,'41'0'0,"0"0"0,-6 0 0,0 0 0,14 0 0,-2 0 0,-14 0 0,-5 0 0,0 0 0,3 0 0,-27 0 0,12 0 0,-16 0 0</inkml:trace>
  <inkml:trace contextRef="#ctx0" brushRef="#br0" timeOffset="471437">20479 11959 24575,'-8'41'0,"0"-1"0,1 1 0,-4-9 0,0 0 0,2 14 0,0 6 0,0-10 0,-7-3 0,16-6 0,0-25 0,0-32 0,0 3 0,0-14 0,0 1 0,0 22 0,16-3 0,-13 15 0,13 0 0,-8 0 0,10 0 0,17 0 0,-10 7 0,3 1 0,7-3 0,0 2 0,-1 17 0,-3 1 0,14-9 0,-22 5 0,-7-3 0,-12-16 0,20 22 0,-22-21 0,6 13 0,-8-16 0,0 8 0,0-6 0,0 21 0,-8-3 0,6 23 0,-8-13 0,-4 1 0,1-2 0,-1-1 0,-4 3 0,-1-1 0,-4-8 0,2-1 0,2 6 0,-5-9 0,22-10 0,-21-8 0,3 0 0,-7 0 0,-6 0 0,5 0 0,8 0 0,5 15 0,15-11 0,0 12 0</inkml:trace>
  <inkml:trace contextRef="#ctx0" brushRef="#br0" timeOffset="472511">20426 11994 24575,'36'-7'0,"1"-1"0,-4 2 0,3 0 0,-5-2 0,14-11 0,-16 9 0,-1 4 0,-5 6 0,-19 0 0,12 0 0,-1-8 0,-3-10 0,6 7 0,5-21 0,-3 21 0,-1-7 0,-3 10 0,-16 8 0</inkml:trace>
  <inkml:trace contextRef="#ctx0" brushRef="#br0" timeOffset="473576">21326 12718 24575,'0'43'0,"-16"2"0,11-12 0,-2 2 0,-6-5 0,-5-1 0,0 1 0,-2 8 0,1 0 0,5-6 0,-1 0 0,-1-4 0,-5-7 0,1-3 0,6 7 0,0-1 0,-13 4 0,9-1 0,11-9 0,7-10 0,0-8 0,0 0 0</inkml:trace>
  <inkml:trace contextRef="#ctx0" brushRef="#br0" timeOffset="475894">21537 11659 24575,'0'43'0,"0"-17"0,0 1 0,0 8 0,0 1 0,0 4 0,0 0 0,0-2 0,0-3 0,0 10 0,0-22 0,8-23 0,-6-15 0,22-13 0,-20-9 0,27 2 0,-27 1 0,19 7 0,-21 0 0,22-7 0,-4 22 0,-1-19 0,-3 27 0,-8-19 0,-6 21 0,21-6 0,-19 8 0,12-16 0,-16 12 0,0-11 0,0-1 0,0 12 0,0 20 0,-16 15 0,10-2 0,0 3 0,-2 2 0,-1 0 0,-4 2 0,2 1 0,8 6 0,2 2 0,-4-11 0,-1 1 0,2 0-182,2 1 0,3-1 0,0 2 182,-1 1 0,0 0 0,0 1 0,0 5 0,0-1 0,0 0 0,0-9 0,0-1 0,0 2 0,0 6 0,0 3 0,0-2 0,0-5 0,0-2 0,0 1 0,0 0 0,0 0 0,0 0 0,0 9 0,0-2 0,0-7 0,0-4 0,0-2 0,0 9 0,-16-19 0,12 23 546,-20-6-546,7-2 0,-11-17 0,9-10 0,-20-8 0,17 0 0,-13-8 0,1-10 0,23-9 0,-21-1 0,28 11 0,-11-7 0,15 20 0,0-11 0,0-1 0,0 4 0,7-11 0,1-3 0,-4-13 0,11 3 0,2-4 0,-11-4 0,-1-1 0,11 0 0,2-2 0,-7 10 0,1-1 0,0 2 0,6-7 0,1 3 0,3 0 0,-1 2 0,-8 10 0,2 3 0,9 7 0,1 1 0,-2-25 0,2 35 0,-1 1 0,4-33 0,-9 19 0,5 0 0,-22 5 0,6 15 0</inkml:trace>
  <inkml:trace contextRef="#ctx0" brushRef="#br0" timeOffset="477246">22261 11924 24575,'31'0'0,"0"0"0,1 0 0,-3 0 0,0 0 0,-5 0 0,-24 0 0,0 16 0,0-13 0,16 13 0,11-16 0,2 1 0,3-2 0,0-6 0,1-2 0,2 4 0,0-1 0,-7-3 0,-3 0 0,2 1 0,-11 8 0,-32 0 0,13 0 0,-13 0 0</inkml:trace>
  <inkml:trace contextRef="#ctx0" brushRef="#br0" timeOffset="478344">22243 12224 24575,'34'0'0,"1"0"0,0 0 0,2 0 0,-3 0 0,2 0 0,-2 0 0,5 0 0,-2 0 0,6 0 0,-1 0 0,-11 0 0,-2 0 0,11 0 0,-7 0 0,-25 0 0,-8 0 0,0 0 0</inkml:trace>
  <inkml:trace contextRef="#ctx0" brushRef="#br0" timeOffset="480043">23266 11642 24575,'0'25'0,"0"10"0,0-8 0,0-1 0,0 14 0,0 9 0,0-38 0,0-11 0,0-4 0,0-11 0,0 7 0,8 6 0,-6-6 0,6 8 0,7 0 0,13 0 0,9 8 0,6 10 0,-15-7 0,5 21 0,-21-28 0,3 11 0,-15-7 0,0-6 0,0 6 0,0 23 0,0 1 0,0-7 0,0 3 0,0-3 0,0 0 0,0 21 0,-15-1 0,11-2 0,-20-16 0,7 7 0,-17-8 0,-7-2 0,10-6 0,-1-2 0,-7 5 0,0-1 0,4-6 0,5-5 0,15-5 0,-17 12 0,24-16 0,6 0 0,-5 0 0,7-16 0,-16 12 0,12-11 0,-12 15 0,16-8 0,0 6 0,0-6 0,0 8 0,0 0 0,0 0 0</inkml:trace>
  <inkml:trace contextRef="#ctx0" brushRef="#br0" timeOffset="481533">23195 11659 24575,'36'0'0,"-9"0"0,7 0 0,-7 0 0,0 0 0,7-8 0,1-9 0,-6 3 0,3 0 0,0 1 0,0-1 0,4-3 0,-1 1 0,-7 2 0,-3 0 0,10-5 0,-2-5 0,-21 22 0,4-6 0</inkml:trace>
  <inkml:trace contextRef="#ctx0" brushRef="#br0" timeOffset="486310">17339 10019 24575,'-25'0'0,"-3"0"0,-1 0 0,0 0 0,3 0 0,-13 16 0,31-13 0,6 29 0,-6-20 0,8 37 0,0-10 0,-6-2 0,-3 2 0,-1-11 0,0 1 0,0 13 0,0 0 0,2-13 0,1-1 0,6 11 0,2-1 0,-1 1 0,0-8 0,0 2 0,0-5 0,0-1 0,0 4 0,0 3 0,0 6 0,0 4 0,0-4 0,0-11 0,0 0 0,0 16 0,0 0 0,0-15 0,0-3 0,0 22 0,-3-13 0,-2-1 0,-3-7 0,-2-3 0,-1 10 0,-5-17 0,-8-10 0,3-8 0,-22 0 0,14 0 0,-1 0 0,-5 0 0,-3 0 0,4 0 0,-2 0 0,1 0 0,-8-4 0,1 0 0,1 5 0,6-4 0,7-21 0,13 20 0,15-11 0,0-1 0,0 12 0,0-12 0</inkml:trace>
  <inkml:trace contextRef="#ctx0" brushRef="#br0" timeOffset="487778">16704 10689 24575,'26'0'0,"-2"0"0,3 0 0,22 0 0,-11 0 0,0 0 0,-10 0 0,-1 0 0,1 0 0,-3 0 0,2 0 0,-3 0 0,-22 0 0,6 0 0,-8-8 0,0 6 0,15-5 0,5 7 0,0-16 0,3 12 0,-21-12 0,6 16 0,-8 0 0</inkml:trace>
  <inkml:trace contextRef="#ctx0" brushRef="#br0" timeOffset="488781">17586 10442 24575,'42'0'0,"1"0"0,-1 0 0,0 0 0,3 0 0,0 0 0,-1 0 0,-4 0 0,-1 0 0,-5 0 0,-26 0 0</inkml:trace>
  <inkml:trace contextRef="#ctx0" brushRef="#br0" timeOffset="489793">17498 10866 24575,'49'0'0,"0"0"0,-14 0 0,1 0 0,-4 0 0,-4 0 0,2 0 0,9 0 0,-35 0 0,12 0 0,-16 0 0,0 0 0,0 0 0</inkml:trace>
  <inkml:trace contextRef="#ctx0" brushRef="#br0" timeOffset="496444">18521 10195 24575,'26'-25'0,"-15"13"0,21-19 0,-20 19 0,5-6 0,-9 10 0,8 8 0,-12 0 0,27 0 0,-19 0 0,21 0 0,-6 0 0,17 0 0,-23 0 0,3 0 0,-9 8 0,-11-6 0,12 6 0,-16 8 0,0 3 0,0 9 0,4 14 0,0 4 0,-2 3 0,5-17 0,2 4 0,-2-4 0,-5-4 0,0-3 0,14 4 0,-16 10 0,-16-19 0,4 7 0,-21 7 0,6-7 0,13-6 0,0 1 0,-11 8 0,1 1 0,12-7 0,1 1 0,-13 9 0,-1-1 0,6-14 0,2-1 0,-4 17 0,-3-17 0,9-10 0,11 7 0,-12-11 0,16 12 0,0-32 0,0 12 0,0-11 0,-16 15 0,12-8 0,-11 6 0,15-6 0,0 8 0,0 0 0,0-16 0,0 13 0,0-29 0,0 28 0,0-11 0,0 15 0,0-8 0,0 6 0,0-6 0,0-8 0,0 12 0,0-11 0,0-1 0,15 12 0,-11-12 0,12 9 0,0 5 0,-12-6 0,11 8 0,-15 0 0,8 0 0,-6 0 0,22 0 0,-20 0 0,27 0 0,-27 0 0,35 0 0,-17 0 0,5 0 0,-3 0 0,-22 0 0,21 0 0,-19 0 0,27 0 0,-19 8 0,21-6 0,-21 5 0,4-7 0,-16 0 0,16 16 0,-13-12 0,21 12 0,-22-16 0,21 0 0,-19 0 0,12-16 0,-16 12 0,0-12 0,0 16 0,0 0 0,0-7 0,0 5 0,0-6 0,16 8 0,-12 0 0,11 0 0,-15 0 0</inkml:trace>
  <inkml:trace contextRef="#ctx0" brushRef="#br0" timeOffset="498630">19562 10054 24575,'-8'43'0,"-10"2"0,5-10 0,-1-1 0,1-9 0,-1-1 0,-4 6 0,2-1 0,4-2 0,-3 7 0,7-7 0,-10 16 0,-9-14 0,7 13 0,5-31 0,15 5 0,0-16 0,0 0 0,0-16 0,15 12 0,-11-11 0,12 15 0,-16-8 0,16 6 0,-13-6 0,21 8 0,1 0 0,5 0 0,-5 0 0,1 0 0,11 0 0,6 8 0,-23-6 0,3 6 0,-21-8 0,6 15 0,-8-11 0,0 12 0,0-16 0,0 16 0,0-12 0,0 11 0,0-7 0,-8-6 0,6 22 0,-21-20 0,19 27 0,-28-19 0,29 21 0,-13-21 0,16 3 0,0-15 0,-8 16 0,6-12 0,-21 20 0,3-22 0,-7 21 0,9-19 0,-6 27 0,20-27 0,-11 12 0,7-16 0,-10 8 0,7-6 0,-21 6 0,28-8 0,-11 0 0,15 0 0,0 0 0</inkml:trace>
  <inkml:trace contextRef="#ctx0" brushRef="#br0" timeOffset="499843">19509 10142 24575,'27'0'0,"7"0"0,1 0 0,-9 0 0,1 0 0,12 0 0,-6 2 0,-1-4 0,7-13 0,-9 13 0,1 0 0,-1-9 0,0-2 0,-2 4 0,-1 1 0,1 2 0,-3 0 0,3-10 0,-5 16 0,-21-16 0,6 13 0,-8-13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5:32:51.1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16263 14076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5:40:56.2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2046 14834 24575,'-41'0'0,"12"3"0,-4 2 0,-2 4 0,-4 3 0,-1 0-654,3-2 0,-1-1 0,-1 1 0,2 1 654,-8 6 0,2 2 0,0-2 0,-1-5 0,0-1 0,4 1 416,3 5 1,4-1-417,5-10 0,3 0 430,-3 10-430,13-16 0,15 15 0,0-11 1353,0 35-1353,0 6 0,-4-3 0,0 5 0,3-6 0,2 4 0,-3 0-434,-3-8 1,-2 1 0,0 1 0,2 0 433,3 4 0,2 1 0,0 1 0,-2-1 0,-1 2 0,-1 0 0,0 1 0,0-2 0,0 0 0,0 0 0,0-1 0,0 1 0,1 1 0,0 0 0,1 0 0,-2 0 0,0-2 0,0 0 0,0 0 0,-1 0 0,-1 3 0,0 0 0,0 1 0,0 3 0,2-9 0,0 2 0,-1 2 0,1 0 0,-1-1 0,0-2 0,-2-1 0,0-2 0,-1 0 0,0 0 0,1 4 0,0-2 0,1 3 0,-1 2 0,1 0 0,-1-2 0,2-2 0,-1-4 0,-1 11 0,1-5 0,0 1 0,1-4 0,0 2 0,2-1 0,0-6 0,3 1 0,0-5 0,0-6 0,0-1 0,0 9 0,0-17 0,0-11 0,16-7 1733,-12 16-1733,27-12 0,-19 12 0,21-16 0,2 15 0,-1-12 0,7-3 0,0 1 0,-5 4 0,-1 1 0,4-1 0,3-3 0,3-3 0,1 1 0,1-1 0,3 1 0,0-1 0,0 1 0,-2 1-338,2 1 0,-2 1 0,1 0 338,-8-2 0,3-2 0,-3 2 0,-6 0 0,-1 3 0,-6 0 0,6-4 0,-26 0 0</inkml:trace>
  <inkml:trace contextRef="#ctx0" brushRef="#br0" timeOffset="1584">2540 15152 24575,'-37'0'0,"9"0"0,-1 0 0,-10 0 0,-6 7 0,-2 1 0,16-6 0,1 0 0,-9 9 0,2 2 0,1 5 0,10-3 0,3 5 0,15 5 0,1 3 0,-13-1 0,1 1 0,8-2 0,4 1 0,2-2 0,-2 1 0,-9-4 0,1 1 0,11 22 0,-12-2 0,32-16 0,4 7 0,7-23 0,6 21 0,-5-28 0,-9 11 0,5-15 0,-22 0 0,21-15 0,-3 11 0,0-12 0,-5 16 0</inkml:trace>
  <inkml:trace contextRef="#ctx0" brushRef="#br0" timeOffset="3202">2487 15734 24575,'20'-8'0,"-4"6"0,-16-6 0,0 8 0,0 0 0,8 0 0,-7 0 0,23-15 0,3-5 0,11-7 0,-16 9 0,-1 2 0,-2 4 0,-3 12 0,-16 4 0,0 20 0,0-22 0,0 21 0,0-3 0,0 7 0,0 7 0,0 1 0,0 2 0,0 6 0,0-14 0,0 1 0,0 3 0,0-1 0,0-4 0,0 1 0,0 10 0,0-6 0,0-17 0,0 23 0,0-45 0,-16-4 0,12-1 0,-11-5 0</inkml:trace>
  <inkml:trace contextRef="#ctx0" brushRef="#br0" timeOffset="4768">3775 15117 24575,'-41'0'0,"25"0"0,-23 0 0,21 0 0,7 0 0,-21 15 0,21-11 0,-12 10 0,-3 3 0,-14 11 0,10-10 0,0 1 0,6-2 0,2 1 0,0 7 0,1-1 0,-6 0 0,9 8 0,3 1 0,3-10 0,3 1 0,2 1 0,7 3 0,0 15 0,0-6 0,-1-11 0,2-1 0,15 12 0,-4-2 0,5-17 0,7 6 0,-5-21 0,9 13 0,5-16 0,-21 0 0,4-16 0,-1 5 0,-11-7 0,12 10 0,-16 8 0</inkml:trace>
  <inkml:trace contextRef="#ctx0" brushRef="#br0" timeOffset="6766">3757 15628 8191,'0'-20'0,"0"28"3276,8 30-1489,-6 1-1787,6-6 0,-8-9 2818,0-5-2818,0 9 1719,0 5-1719,0-6 3276,-8 1-1638,0-3 0,-1-1-1406,-3-1-232,-20 11 0,29-11 0,-13-19 0,8 12 0,6-16 0,-6 0 0,-7 0 0,11 0 0,-12-16 0,0 12 0,5-12 0,-7 9 0,10 5 0,8-6 0,0 8 0,0 0 0,0-16 0,0 12 0,0-11 0,0-1 0,8 12 0,-6-12 0,6 16 0,7 0 0,-11 0 0,12 0 0,0 0 0,-12 0 0,11 16 0,-7-12 0,10 12 0,-7-16 0,21 15 0,-28-11 0,11 12 0,-7-16 0,10 0 0,9 0 0,1 0 0,5 0 0,-21 0 0,4 0 0</inkml:trace>
  <inkml:trace contextRef="#ctx0" brushRef="#br0" timeOffset="8520">4798 15028 24575,'-25'0'0,"-3"0"0,1 0 0,-22 0 0,25 0 0,-25 0 0,37 0 0,-19 0 0,27 0 0,-19 16 0,5 4 0,-9 7 0,6-3 0,-2 1 0,-7 2 0,0 1 0,4 4 0,3 1 0,0-3 0,3 0 0,7-4 0,2-1 0,-7 20 0,13-14 0,-1-1 0,-18 9 0,22 10 0,-6-37 0,8 4 0,0-1 0,0-11 0,0 12 0,8-16 0,-6 8 0,6-6 0,-8 6 0,16-8 0,11 0 0,18 0 0,0 0 0,-19 0 0,-1 0 0,12 0 0,-11 0 0,-1 0 0,13 0 0,5 0 0,-24 0 0,5 0 0,-22 0 0,6 0 0,-8 0 0,0 0 0</inkml:trace>
  <inkml:trace contextRef="#ctx0" brushRef="#br0" timeOffset="10317">4975 15593 24575,'35'0'0,"-8"0"0,7 0 0,-7 0 0,-7 0 0,3 0 0,-21 15 0,6-11 0,-8 20 0,0-6 0,0-7 0,0 21 0,-8-21 0,6 7 0,-6 6 0,8-21 0,-15 37 0,-5-19 0,-7 7 0,-7 3 0,22-27 0,-3 12 0,-1-16 0,28 0 0,-8 0 0,15 0 0,-3 0 0,-8 7 0,-6 11 0,21 10 0,-19-1 0,28-9 0,-28 5 0,11-19 0,-15 27 0,-31-27 0,0 20 0,-6-15 0,-3 0 0,4 4 0,0 1 0,-1 0 0,1-1 0,4-2 0,3-4 0,2-7 0,11-2 0,16-6 0</inkml:trace>
  <inkml:trace contextRef="#ctx0" brushRef="#br0" timeOffset="12051">5804 15593 24575,'9'-30'0,"1"1"0,-1-2 0,-2-3 0,-6-13 0,-2-2 0,5 4 0,0 0 0,-3 0 0,0 2 0,2 7 0,1 1 0,6 4 0,-4 2 0,-18-16 0,24 17 0,-35 12 0,5 16 0,-9 0 0,-1 0 0,-5 16 0,5-4 0,1 21 0,-6-5 0,11-4 0,-2 6 0,3-2 0,3-1 0,-1 1 0,-9 4 0,-5 2 0,6 0 0,6 1 0,2 0 0,0-6 0,-2 0 0,1 2 0,-1 2 0,0 3 0,2 0 0,-1 5 0,2 1 0,1-1 0,3-4 0,2 0 0,1-1 0,-3 10 0,4-4 0,10 1 0,16-27 0,11-16 0,18-16 0,-14 10 0,-1 0 0,9-12 0,-13 8 0,-3-3 0,5-14 0,-14 2 0,-1-3 0,5-7 0,-2-1 0,-11 4 0,1-1 0,10-1 0,0 0 0,-14-1 0,0 1 0,6 9 0,-1 1 0,-6-7 0,-2 3 0,1 9 0,0 3 0,0 16 0,8 0 0,-6-8 0,6 6 0,-8-6 0,0 8 0</inkml:trace>
  <inkml:trace contextRef="#ctx0" brushRef="#br0" timeOffset="13416">5310 16034 24575,'32'0'0,"0"0"0,-2 0 0,1 0 0,13 1 0,0-2 0,-12-6 0,-3-2 0,14-3 0,-31-10 0,-4-5 0,1 1 0,-3-3 0,-4-10 0,-4-2 0,2 4 0,0 2 0,0 2 0,0 5 0,0 0 0,0 5 0,0 21 0,0-6 0,0-8 0,8-11 0,0 2 0,2-3 0,3 1 0,1-1 0,-4 1 0,0 1 0,6-1 0,-16 11 0,0 16 0</inkml:trace>
  <inkml:trace contextRef="#ctx0" brushRef="#br0" timeOffset="15768">6703 15452 24575,'0'-32'0,"0"1"0,0 4 0,0 1 0,0 0 0,0 1 0,0-12 0,-8 9 0,-9 13 0,-11 15 0,1 0 0,-22 0 0,25 0 0,-6-1 0,-4 2 0,6 5 0,1 3 0,2 1 0,1 0 0,-6 2 0,3 3 0,-1 19 0,9-7 0,-5 1 0,15-4 0,1 1 0,-20 14 0,18-10 0,1 3 0,-4 2 0,2 0 0,9 15 0,-2-18 0,0-3 0,4-8 0,0 3 0,0-21 0,0 22 0,8-21 0,-6 29 0,22-28 0,-5 19 0,9-21 0,5 6 0,2 8 0,2-12 0,7 11 0,-17-15 0,-9 0 0,5 0 0,-19-15 0,27-13 0,-27-17 0,15 4 0,2-2 0,-10 5 0,-1-1 0,1 5 0,1-2 0,0 3 0,6-1 0,-2 3 0,-10 3 0,0 5 0,9 5 0,-15 10 0,0 8 0</inkml:trace>
  <inkml:trace contextRef="#ctx0" brushRef="#br0" timeOffset="16503">7003 15734 24575,'0'0'0</inkml:trace>
  <inkml:trace contextRef="#ctx0" brushRef="#br0" timeOffset="17069">7532 15734 24575,'0'0'0</inkml:trace>
  <inkml:trace contextRef="#ctx0" brushRef="#br0" timeOffset="17584">8114 15734 24575,'0'0'0</inkml:trace>
  <inkml:trace contextRef="#ctx0" brushRef="#br0" timeOffset="19684">8908 15187 24575,'-27'0'0,"-7"0"0,22 0 0,-19 0 0,19 8 0,-21-6 0,21 21 0,-19-19 0,27 28 0,-12-21 0,8 23 0,7-7 0,-23 1 0,14-4 0,0 1 0,-9-2 0,9 2 0,4-1 0,6-12 0,0 19 0,0-27 0,16 12 0,-12-8 0,27-6 0,-19 21 0,5-19 0,7 12 0,-4-1 0,7-11 0,6 12 0,-21-16 0,27 0 0,-17 0 0,5 0 0,5 0 0,-28-16 0,11 12 0,-15-11 0,0-1 0,8 12 0,-6-19 0,22 5 0,-21 6 0,29-3 0,-28-1 0,11 12 0,-15-20 0,8-9 0,-6 10 0,1-9 0,2-1 0,11-6 0,-14 12 0,0 1 0,13-9 0,-15 17 0,0 10 0,0 8 0,-15 0 0,11 0 0,-20 0 0,7-16 0,-11 12 0,9-11 0,3 15 0,8 0 0,-10 0 0,-9 15 0,0-11 0,-7 20 0,7-6 0,5-5 0,1 1 0,-1 6 0,-17 3 0,35-21 0,-12 6 0</inkml:trace>
  <inkml:trace contextRef="#ctx0" brushRef="#br0" timeOffset="22303">2258 16351 24575,'-27'0'0,"-7"0"0,7 0 0,-1 0 0,11 16 0,-7-12 0,20 12 0,-11-9 0,-1-5 0,12 22 0,-19-5 0,21 9 0,-22 5 0,20-5 0,-27-1 0,27 6 0,-12-5 0,16-1 0,0 7 0,0-23 0,0 21 0,0-28 0,0 11 0,0-15 0,0 8 0,0-6 0,0 6 0,16 8 0,4-12 0,-1 27 0,-3-27 0,-8 12 0,9-16 0,11 0 0,-1 0 0,6 0 0,-5-16 0,-8 12 0,3-12 0,-5 1 0,9 3 0,-5-5 0,-1 0 0,1 6 0,-1-6 0,-3 2 0,-14 11 0,12-19 0,-16 21 0,0-22 0,0 21 0,0-29 0,0 28 0,0-11 0,0 7 0,0-10 0,0-9 0,0-1 0,0-5 0,0 21 0,0-19 0,0 27 0,0-12 0,-16 16 0,-4 0 0,1 0 0,3 0 0,8 0 0,6 0 0,-6 0 0,8 16 0,0 3 0,-15 1 0,11 4 0,-28-7 0,21-5 0,-7 4 0,10-16 0,8 0 0</inkml:trace>
  <inkml:trace contextRef="#ctx0" brushRef="#br0" timeOffset="24585">3546 16263 24575,'-28'0'0,"-21"0"0,22 0 0,-1 0 0,-21 0 0,8 0 0,18 0 0,3 0 0,-7 0 0,-7 0 0,7 16 0,0-12 0,-7 19 0,22-5 0,-3-6 0,15 19 0,0-27 0,0 12 0,0-9 0,0 11 0,0 17 0,0-8 0,0-1 0,0 13 0,0 10 0,0-13 0,0-15 0,0 3 0,0-24 0,15 15 0,-11-11 0,20 12 0,-22 0 0,21-5 0,-3 7 0,7-10 0,7-8 0,-7 0 0,16 0 0,-5 0 0,-3 0 0,-18 0 0,-9 0 0,8 0 0,-12 0 0,12 0 0</inkml:trace>
  <inkml:trace contextRef="#ctx0" brushRef="#br0" timeOffset="25984">3722 16792 24575,'0'-19'0,"16"-5"0,-12 6 0,11-9 0,-7 7 0,-6 5 0,6 7 0,-8 14 0,0-12 0,0 29 0,0-3 0,0 23 0,0-6 0,0-1 0,0-3 0,0-6 0,0 1 0,-8 5 0,6-21 0,-6 19 0,8-19 0,0 6 0,0-10 0,0-8 0,0 0 0,0 0 0</inkml:trace>
  <inkml:trace contextRef="#ctx0" brushRef="#br0" timeOffset="27718">4304 16475 24575,'-26'0'0,"-1"0"0,-18 0 0,2 0 0,24 0 0,3 0 0,8 8 0,6 9 0,-6 11 0,8-9 0,0 5 0,0-7 0,0 11 0,0-9 0,0 5 0,8-22 0,-6 6 0,6 7 0,8 13 0,-13 9 0,13 6 0,-16-15 0,16-11 0,-12-9 0,11-8 0,-15 16 0,0-12 0,8 11 0,-6-15 0,22 0 0,-13 0 0,7 0 0,-10 0 0,8 0 0,3 0 0,9 0 0,5-15 0,-6 11 0,1-12 0,-11 8 0,-9 6 0,-8-5 0</inkml:trace>
  <inkml:trace contextRef="#ctx0" brushRef="#br0" timeOffset="28353">5010 16828 24575,'0'0'0</inkml:trace>
  <inkml:trace contextRef="#ctx0" brushRef="#br0" timeOffset="30865">4604 16845 24575,'26'-8'0,"9"6"0,2-21 0,6 19 0,-15-12 0,-11 16 0,-9 0 0,-8 16 0,0-12 0,0 19 0,0-21 0,0 6 0,0 8 0,0-12 0,0 11 0,0 1 0,0-12 0,0 20 0,0-23 0,-8 23 0,6-20 0,-21 27 0,19-27 0,-27 20 0,19-7 0,-22 11 0,7-1 0,0 7 0,-7-23 0,22 21 0,-3-28 0,15 11 0,-16-15 0,12 0 0,-11-15 0,15-5 0,0 0 0,0-3 0,15 21 0,-11-22 0,27 20 0,-27-11 0,12 15 0,-8 0 0,-6 0 0,6 0 0,7 0 0,5 0 0,7 0 0,1 0 0,1 0 0,20 0 0,-22 7 0,1 1 0,7-7 0,-5 2 0,-14 13 0,23-16 0,-37 0 0,6 0 0</inkml:trace>
  <inkml:trace contextRef="#ctx0" brushRef="#br0" timeOffset="33118">5010 16616 24575,'-20'0'0,"5"16"0,15-5 0,0 38 0,0-25 0,0 25 0,0-22 0,0 1 0,0 5 0,0-21 0,0 19 0,0-27 0,0 12 0,0-8 0,15 9 0,5 18 0,7 3 0,-9-11 0,-10-11 0,7-16 0,-11 0 0,12 0 0,-16 0 0,0-16 0,0 12 0,0-11 0,0 7 0,0 6 0,0-6 0,16-8 0,-12 12 0,11-27 0,-15 27 0,8-12 0,-6 8 0,6 7 0,-8-7 0,0 8 0,0 0 0</inkml:trace>
  <inkml:trace contextRef="#ctx0" brushRef="#br0" timeOffset="34665">4922 16704 24575,'0'-27'0,"0"-7"0,0 23 0,0-5 0,0 0 0,15 12 0,28-19 0,-19 14 0,1 0 0,18-4 0,-1-1 0,-17 4 0,-1 0 0,19-6 0,-28 16 0,-15 16 0,0-12 0,0 27 0,8-27 0,-6 20 0,6-22 0,8 6 0,-12-8 0,11 0 0,-15 0 0</inkml:trace>
  <inkml:trace contextRef="#ctx0" brushRef="#br0" timeOffset="37132">5310 16969 24575,'25'0'0,"3"0"0,-1 0 0,-9 15 0,-11-11 0,-7 12 0,0-8 0,0-6 0,0 6 0,0 7 0,0-11 0,0 12 0,0-1 0,0-11 0,0 20 0,0-22 0,0 21 0,-7-19 0,5 12 0,-6-16 0,8 0 0,-16 0 0,12 0 0,-11 0 0,15 0 0,15 0 0,-11 0 0,12 0 0,-16 0 0,8 0 0,-6 16 0,5-12 0,-7 11 0,16-7 0,-12-6 0,12 6 0,-16 8 0,0-12 0,0 11 0,0-15 0,0 16 0,0-12 0,0 11 0,-16-15 0,4 8 0,-21-6 0,6 22 0,-1-20 0,-5 11 0,21 1 0,-19-12 0,27-4 0,-12-4 0,16-12 0</inkml:trace>
  <inkml:trace contextRef="#ctx0" brushRef="#br0" timeOffset="38918">6386 16651 24575,'-20'0'0,"-19"0"0,17 0 0,-13 0 0,-14 0 0,25 8 0,-9-6 0,10 21 0,-5 5 0,7 9 0,-19-9 0,21 3 0,-1-19 0,-3 21 0,21-6 0,-22 17 0,20 1 0,-11 0 0,15-2 0,0-16 0,0-9 0,0-10 0,15-8 0,-3 0 0,37 0 0,-10-8 0,-9-1 0,1 0 0,14-3 0,-22-4 0,-3 1 0,0 11 0,3-19 0,-21 5 0,6 6 0,-8-19 0,16 27 0,-12-35 0,27 17 0,-27-5 0,12 3 0,-16 7 0,0 5 0,0-19 0,0 27 0,0-12 0,-16 16 0,-4 0 0,1 0 0,3 0 0,16 0 0,0 0 0</inkml:trace>
  <inkml:trace contextRef="#ctx0" brushRef="#br0" timeOffset="39484">7038 16933 24575,'0'0'0</inkml:trace>
  <inkml:trace contextRef="#ctx0" brushRef="#br0" timeOffset="40085">7497 16916 24575,'0'0'0</inkml:trace>
  <inkml:trace contextRef="#ctx0" brushRef="#br0" timeOffset="40532">8326 16933 24575,'0'0'0</inkml:trace>
  <inkml:trace contextRef="#ctx0" brushRef="#br0" timeOffset="41895">8943 16492 24575,'-43'0'0,"17"0"0,-1 0 0,-1 0 0,1 0 0,-10 0 0,14 16 0,23-12 0,0 27 0,-16-19 0,13 14 0,2 5 0,-7-7 0,0 1 0,3 10 0,2 0 0,3-7 0,-1-3 0,-7 11 0,8-19 0,0-9 0,0 8 0,0-12 0,8 11 0,-7 1 0,23-12 0,-4 12 0,-1-16 0,-3 0 0,-8 0 0,-6-16 0,21-4 0,-3-7 0,-1-6 0,-3 5 0,-16 1 0,0-7 0,0 7 0,0-1 0,0-3 0,0 0 0,0-2 0,0-11 0,0-1 0,0 8 0,0 2 0,0 3 0,0 3 0,0 2 0,0 11 0,0 16 0</inkml:trace>
  <inkml:trace contextRef="#ctx0" brushRef="#br0" timeOffset="43036">2205 17268 24575,'0'0'0</inkml:trace>
  <inkml:trace contextRef="#ctx0" brushRef="#br0" timeOffset="43521">3458 17268 24575,'0'0'0</inkml:trace>
  <inkml:trace contextRef="#ctx0" brushRef="#br0" timeOffset="43818">3458 17268 24575,'27'0'0,"-9"0"0,-11 0 0</inkml:trace>
  <inkml:trace contextRef="#ctx0" brushRef="#br0" timeOffset="44866">6333 17410 24575,'0'0'0</inkml:trace>
  <inkml:trace contextRef="#ctx0" brushRef="#br0" timeOffset="45371">8432 17374 8191,'0'20'0,"0"-4"0</inkml:trace>
  <inkml:trace contextRef="#ctx0" brushRef="#br0" timeOffset="47566">2540 17621 24575,'-37'0'0,"8"0"0,1 0 0,5 0 0,-26 8 0,37-6 0,-19 22 0,19 19 0,-4-20 0,-1 3 0,2 12 0,2 0 0,0-10 0,-1-1 0,-4 4 0,2-1 0,5 15 0,-5-2 0,16-16 0,0-9 0,0 6 0,0-21 0,0 37 0,16-19 0,-5 14 0,13-16 0,1-4 0,-9-3 0,23 3 0,-37-15 0,22 0 0,-20 0 0,27 0 0,-27 0 0,19-15 0,-21 11 0,22-20 0,-4-9 0,1 14 0,1-1 0,-8-3 0,1 1 0,7 0 0,-3 2 0,-7-7 0,4 0 0,-16-7 0,0-1 0,0-2 0,1 11 0,-2 1 0,-15-13 0,4-5 0,-21 16 0,21 9 0,-11 10 0,21 8 0,-22 0 0,5 0 0,-9 0 0,-5 0 0,5 0 0,9 0 0,-5 0 0,22 0 0,-6 0 0</inkml:trace>
  <inkml:trace contextRef="#ctx0" brushRef="#br0" timeOffset="48665">2981 18168 24575,'0'0'0</inkml:trace>
  <inkml:trace contextRef="#ctx0" brushRef="#br0" timeOffset="49152">3369 18168 24575,'0'0'0</inkml:trace>
  <inkml:trace contextRef="#ctx0" brushRef="#br0" timeOffset="49599">3810 18168 24575,'0'0'0</inkml:trace>
  <inkml:trace contextRef="#ctx0" brushRef="#br0" timeOffset="51536">4975 17639 24575,'-26'0'0,"-1"0"0,-17 0 0,7 0 0,2 0 0,2 0 0,5 0 0,1 16 0,-7 3 0,7 9 0,13-4 0,1 1 0,-4-6 0,0 1 0,-1 17 0,1 2 0,-1-10 0,-1-1 0,-4 2 0,3 1 0,9-5 0,2-1 0,-7 12 0,16-2 0,0-1 0,0-7 0,0 0 0,0-9 0,32 6 0,-17-20 0,17 4 0,1-1 0,-9-7 0,8 0 0,0 0 0,-8 0 0,9 0 0,-2 0 0,-15 0 0,23 0 0,-37 0 0,22 0 0,-20-15 0,11 11 0,-15-20 0,0 6 0,16-17 0,-4-2 0,3 4 0,3-1 0,-4 10 0,0-1 0,-1-4 0,1-2 0,4-5 0,-3 5 0,-3 5 0,4-13 0,-32 39 0,12-8 0,-11 6 0,7-5 0,6-9 0,-22 12 0,5-12 0,-1 16 0,-4 0 0,7 0 0,5 0 0,-4 0 0,1 0 0,11 0 0,-12 0 0</inkml:trace>
  <inkml:trace contextRef="#ctx0" brushRef="#br0" timeOffset="53859">6245 17727 24575,'-44'0'0,"7"0"0,-6 0 0,16 0 0,-7 0 0,7 16 0,-1 3 0,12 2 0,-1 1 0,0-3 0,-1 0 0,-1 7 0,1-1 0,-10-4 0,12 18 0,16-35 0,0 20 0,0-22 0,0 21 0,0-3 0,16 23 0,4 2 0,-1 0 0,5-17 0,-22-13 0,21-15 0,-19 0 0,35 0 0,-17 0 0,3 0 0,1 0 0,11 0 0,-11 1 0,-1-2 0,12-14 0,-1-5 0,-3 0 0,-21-3 0,3 21-820,-15-22 1,0 21 0,0-13 0</inkml:trace>
  <inkml:trace contextRef="#ctx0" brushRef="#br0" timeOffset="55102">6615 18115 24575,'0'-27'0,"0"-7"0,16 23 0,-12-5 0,11 0 0,-15 12 0,0 4 0,0 20 0,0 23 0,0-14 0,0 13 0,0-7 0,0 2 0,0-9 0,0 3 0,0-19 0,0 21 0,0-21 0,0 19 0,0-19 0,0-2 0,0-4 0,0-14 0,0 8 0</inkml:trace>
  <inkml:trace contextRef="#ctx0" brushRef="#br0" timeOffset="56483">7320 17674 24575,'-41'0'0,"2"0"0,10-1 0,-3 2 0,1 6 0,2 2 0,-11 3 0,14-5 0,3 3 0,12 14 0,-5-20 0,16 27 0,0 12 0,0 6 0,0-14 0,0-1 0,0 11 0,0-2 0,0-16 0,0 7 0,0-15 0,16 15 0,-5-23 0,7 21 0,6-28 0,-5 11 0,9-15 0,-11 0 0,7-15 0,-20 11 0,11-12 0,-15 0 0,0 12 0,0-11 0,0 15 0</inkml:trace>
  <inkml:trace contextRef="#ctx0" brushRef="#br0" timeOffset="58704">7479 18027 24575,'10'0'0,"-2"0"0,8-16 0,-13 12 0,29-11 0,-20 15 0,21 0 0,-21 0 0,3 0 0,-15 15 0,0-11 0,0 28 0,0-21 0,0 23 0,0-23 0,0 13 0,-15-6 0,11-7 0,-20 21 0,22-28 0,-21 19 0,19-21 0,-35 22 0,17-20 0,0 10 0,1 3 0,1-5 0,-3 5 0,21-9 0,-6-8 0,8 0 0,0 0 0,-16-8 0,12 6 0,-11-5 0,15-9 0,0 12 0,0-12 0,15 16 0,-11-15 0,20 11 0,-22-12 0,6 16 0,7 0 0,-11 0 0,12 0 0,-16 0 0,16 0 0,-12 0 0,11 0 0,-15 0 0,8 0 0,-6 0 0,22 0 0,-21 0 0,29 0 0,-28 0 0,11 0 0,-15 0 0,0 0 0,0 0 0</inkml:trace>
  <inkml:trace contextRef="#ctx0" brushRef="#br0" timeOffset="60433">7444 18292 24575,'20'0'0,"7"-2"0,0 4 0,-9 5 0,10-6 0,1 0 0,-10 7 0,15-8 0,-22 0 0,3 0 0,-15-8 0,0 6 0,0-5 0</inkml:trace>
  <inkml:trace contextRef="#ctx0" brushRef="#br0" timeOffset="62172">8467 17410 24575,'-27'0'0,"-22"0"0,9 0 0,14 0 0,-1 0 0,1-2 0,1 4 0,-12 13 0,2-3 0,2 21 0,5-21 0,1 19 0,9-19 0,10 6 0,8 5 0,0-19 0,0 12 0,-15 7 0,11-1 0,-3 2 0,-2 3 0,0 0 0,2-1 0,3 13 0,-4-14 0,1-1 0,7 4 0,0-1 0,0 6 0,15-21 0,-11 19 0,28-27 0,-28 12 0,19-16 0,-5 0 0,9 0 0,16 0 0,-5 0 0,-3 0 0,-18 0 0,7-16 0,-20-3 0,27-1 0,-19-3 0,6 21 0,-10-6 0</inkml:trace>
  <inkml:trace contextRef="#ctx0" brushRef="#br0" timeOffset="64599">8608 17815 24575,'35'0'0,"-7"0"0,5 0 0,-5 0 0,-9 0 0,-3 0 0,-16 16 0,0-12 0,0 27 0,0-27 0,0 20 0,0-22 0,0 21 0,0-19 0,-16 27 0,12-27 0,-27 20 0,27-6 0,-20-7 0,23 21 0,-23-28 0,20 11 0,-12-15 0,32-15 0,-12 11 0,12-12 0,-8 16 0,-7 0 0,23 0 0,-4 0 0,7 0 0,6 0 0,-5 0 0,-1 16 0,-9-12 0,-10 11 0,-8-7 0,0-6 0,0 22 0,0-21 0,-8 13 0,6-8 0,-22 10 0,-3 9 0,-10 0 0,4-10 0,-1 0 0,10-3 0,-1-1 0,-5-3 0,-1 0 0,6 2 0,-1-1 0,-1-1 0,1-2 0,-5 4 0,-8 3 0,37-15 0,-6 0 0</inkml:trace>
  <inkml:trace contextRef="#ctx0" brushRef="#br0" timeOffset="66985">9490 14887 24575,'27'0'0,"7"0"0,1 0 0,-6 0 0,3 0 0,0 0 0,1 0 0,2 0 0,0 0 0,-7 0 0,-3 0 0,10 0 0,-1 0 0,-23 0 0,5 0 0,-16 0 0,0 16 0,0-12 0,0 19 0,0-5 0,0 9 0,-16-7 0,12 19 0,-14-18 0,-3 3 0,10 5 0,3 4 0,-2 1-733,-9 8 1,-3 2 0,2 4 732,5-3 0,2 2 0,0 3 0,-1 0-611,2-7 1,-1 1-1,1 1 1,0 0-1,0 1 611,4-5 0,0 0 0,1 0 0,-1 1 0,1 0 0,0 0 0,0 2 0,-1 0 0,0 1 0,1-1 0,0-1 0,1 0-315,1 0 0,1-1 0,1-1 0,0 1 1,-1-1 314,-1 3 0,-1 0 0,1 0 0,0-1 0,2-4 0,2 6 0,1-3 0,-1 0 0,-1-4 0,0 0 0,0 1 0,0-3-191,2 4 0,0-1 1,0 0 190,1 5 0,0 0 0,-3 1 0,-2-1 0,-2 0 0,1-1 0,3-3 0,2-2 0,-2 0 0,-3-2 0,-1-1 0,1 0 0,4 3 0,1 0 0,1-2 786,0 2 0,-2 0-786,-3-5 0,-3 2 0,2-3 1469,4 1 0,-2-1-1469,-5 3 0,1 0 1014,6-4 0,2-1-1014,-5-3 0,0-1 858,2 19-858,-2-19 0,0-1 0,4 12 0,-7-12 0,-2 1 0,8 1 0,-1-1 0,-14 13 0,0-5 0,12-11 0,-11-19 0,15 12 0,0-16 0,0 0 0,-8 0 0,-33 0 0,14-7 0,-3-2 0,-3 5 0,-4 2 0,3-4 0,-4-10 0,-1-1 0,6 11 0,-2 4 0,3-2 0,7-4 0,1 0 0,-3 9 0,4-2 0,5-14 0,10 11 0,8-12 0,0 16 0</inkml:trace>
  <inkml:trace contextRef="#ctx0" brushRef="#br0" timeOffset="73837">265 15804 24575,'0'10'0,"0"26"0,0 7 0,0-2 0,0 0 0,0 10 0,0-4-585,0 0 1,0 0 584,0-7 0,0 3 0,0-3-1237,0 12 1,0-6 1236,0-13 0,0-3 422,0 5 0,0-5-422,0-14 0,0 15 0,0-47 528,0-3-528,0-9 2270,0-5-2270,0 5 0,0 9 0,0-5 0,0-9 0,16-6 0,-11 9 0,1-1 0,10 4 0,2 1 0,-4 3 0,-1 1 0,1-1 0,0 3 0,3 0 0,7 5 0,-20 15 0,11 0 0,-15 0 0,16 15 0,-4 13 0,5 17 0,-5-16 0,0 3 0,-2 3 0,0 0 0,0-2 0,-1-1 0,0 3 0,-2-2 0,-7 13 0,0-19 0,0 4 0,0-27 0,8 12 0,-6-16 0,5 0 0,25-16 0,-1 12 0,-2-11 0,3-1 0,3 9 0,-2 2 0,-7-4 0,-3 1 0,21 0 0,-29 8 0</inkml:trace>
  <inkml:trace contextRef="#ctx0" brushRef="#br0" timeOffset="76602">4110 14252 24575,'-15'34'0,"11"11"0,-12-18 0,0 0 0,14 4 0,0-1 0,-13 15 0,15-17 0,0 3 0,0-43 0,0 8 0,0-23 0,0 9 0,0-5 0,0 3 0,0-7 0,0 9 0,0-5 0,15 3 0,-11-7 0,28-7 0,-28 15 0,19 1 0,-5-5 0,-7 19 0,5-12 0,0 16 0,-12 0 0,11 0 0,-15 16 0,8-12 0,18 35 0,-13-26 0,11 29 0,-24-31 0,0 21 0,0-5 0,-8-5 0,0 3 0,-2-3 0,-1-16 0,-5 33 0,16-35 0,-8 27 0,6-43 0,-6 8 0,16-39 0,-6 6 0,6 2 0,8 17 0,-12-5 0,11 19 0,-15-28 0,8 28 0,-6-11 0,6 15 0,8 0 0,-12 0 0,27 0 0,-27 0 0,19 0 0,-21 0 0,22 0 0,-20 15 0,11-11 0,1 36 0,-12-19 0,12 7 0,-8-13 0,-7 1 0,7-4 0,-8 5 0,0 7 0,0-20 0,0 27 0,0-27 0,0 12 0,-8-8 0,7-6 0,-7 5 0,8-7 0,0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5:43:05.1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10866 10513 24575,'0'35'0,"0"-3"0,0 3 0,0 4 0,0 4-354,-1-6 1,1 3-1,1-1 354,3-3 0,3 0 0,-2-1 0,-4 1 0,-2-1 0,4-2 174,13 13 0,0-3-174,-10-14 0,0-2 87,2 5 1,1-7-88,-1-13 0,-8 19 0,0-27 538,0-4-538,0-4 0,0-27 0,0 19 0,0-5 0,0-7 0,0 20 0,0-12 0,16 16 0,-12 0 0,11-15 0,-15 11 0,8-35 0,10 17 0,-5-3 0,1-1 0,14-11 0,-11 2 0,7 17 0,-20 10 0,11-8 0,1 13 0,-12-13 0,12 16 0,-16 0 0,0 0 0,0-16 0,0 12 0,0-11 0,0 15 0,0 0 0,0 15 0,0 28 0,2-12 0,4 3 0,8 9 0,5 2-140,-7-10 1,0 1 0,3-3 139,15 6 0,1-1 0,-8 2 0,-1-4 0,0-15 0,-1-7 0,-1-4 0,-10-30 0,-5-9 0,-5-16 0,0-4 0,0-2 0,0 14 0,0 2 209,0-5 0,0-1-209,2-2 0,4 0 0,10-1 0,1 0 0,-6-2 0,2 2 0,7 13 0,4 1 0,-3 2 0,-10 0 0,1 1 0,14 2 0,-3 1 0,-11-3 0,19 7 0,-27 5 0,12 15 0</inkml:trace>
  <inkml:trace contextRef="#ctx0" brushRef="#br0" timeOffset="2633">11695 11307 24575,'0'19'0,"0"12"0,0-27 0,0 12 0,0-8 0,0-6 0,0 6 0,0-8 0,0 0 0,0 15 0,0-11 0,0 12 0,0-16 0,0 16 0,0-12 0,0 11 0,0-15 0,0 8 0,0-6 0,0 6 0,0-8 0,0 16 0,0-12 0,0 11 0,0-38 0,-16 1 0,12-21 0,-11 14 0,-1-1 0,9-2 0,2 0 0,-3-5 0,-1 1 0,-4 4 0,2 3 0,7-6 0,-12 17 0,16-5 0,0 19 0,0-12 0,0 16 0,0-15 0,0 11 0,0-12 0,0 16 0,16 0 0,-12 0 0,12 0 0,-8 0 0,-6 0 0,21 0 0,-19 0 0,27 0 0,-19 0 0,21 0 0,-5 0 0,-9 0 0,-3 0 0</inkml:trace>
  <inkml:trace contextRef="#ctx0" brushRef="#br0" timeOffset="3599">11660 11307 24575,'42'0'0,"0"0"0,-12 0 0,1 0 0,16-2 0,-2 4 0,-6 13 0,-6-11 0,-25 12 0,-8-16 0,0 0 0</inkml:trace>
  <inkml:trace contextRef="#ctx0" brushRef="#br0" timeOffset="4954">11660 11606 24575,'27'0'0,"-9"0"0,-10 0 0,7 0 0,-11 0 0,12 0 0,-16 0 0,16-15 0,-13 11 0,21-12 0,-22 8 0,21 6 0,-19-6 0,12 8 0,-16 0 0</inkml:trace>
  <inkml:trace contextRef="#ctx0" brushRef="#br0" timeOffset="37874">12771 10760 24575,'0'41'0,"16"-18"0,-13 26 0,13-21 0,-8-1 0,-6 7 0,6 1 0,7 2 0,-11 6 0,28-15 0,-28 21 0,19-26 0,-21 26 0,6-21 0,-8-1 0,16-9 0,-12-10 0,11-8 0,-15 0 0,0 0 0,16-8 0,-12 6 0,12-37 0,-16 23 0,3-16 0,1-1 0,-2 10 0,9 0 0,2-3 0,-4-7 0,1-1 0,11 0 0,2-1 0,-4-9 0,-1 0 0,0 8 0,-1 4 0,1-13 0,5 17 0,-19 28 0,12 12 0,-16 21 0,0-5 0,0-1 0,0 6 0,0 3 0,16 1 0,-11-12 0,1 1 0,3 1 0,0-1 0,-1 13 0,0-14 0,-1-1 0,-3 3 0,12-7 0,-16 4 0,0-23 0,0 7 0,16-8 0,-12 0 0,11-8 0,-7-9 0,-6-18 0,9 10 0,2-3 0,-4-17 0,1-4 0,3 15 0,2 0 0,0 0-335,0-5 0,-1 0 0,2 1 335,6 0 0,2 0 0,-1 2 0,2-6 0,-1 2 0,6-1 0,-1 4 0,-14 13 0,-3 3 0,6-5 0,-10 18 0,-8 8 0</inkml:trace>
  <inkml:trace contextRef="#ctx0" brushRef="#br0" timeOffset="42534">13600 11165 24575,'0'44'0,"0"1"0,0 0 0,0-2 0,0-24 0,0-3 0,-16-16 0,12 0 0,-27 0 0,27 0 0,-12 0 0,9 0 0,5-16 0,-6-3 0,8-9 0,0-5 0,8 6 0,-6-1 0,5-5 0,-7 21 0,16-4 0,-12 1 0,27 11 0,-27-12 0,12 16 0,-8 0 0,-6 0 0,6 0 0,-8 0 0,15 16 0,-11-12 0,12 11 0,-16-15 0,0 16 0,0-12 0,0 12 0,0-16 0,0 8 0,16-7 0,-5 7 0,23-8 0,1 0 0,-9 8 0,1 0 0,12-4 0,-14 4 0,-1 0 0,3-8 0,-7 0 0,-4-16 0,-16 4 0,8-5 0,-7-7 0,7 4 0,-8-7 0,0 9 0,0-5 0,16 3 0,-12-7 0,3 3 0,2-1 0,6-14 0,-13 12 0,0 1 0,14-10 0,-16 19 0,-16 9 0,12 8 0,-35 8 0,18 9 0,-23-5 0,23 4 0,-1 0 0,-23-5 0,15 6 0,-1 0 0,4-11 0,0-1 0,-4 3 0,1 0 0,-1 1 0,1-2 0,-9-3 0,13 8 0,3-1 0,11-9 0,-19 22 0,27-20 0,-12 11 0,16 1 0,0-12 0,0 12 0,0-16 0</inkml:trace>
  <inkml:trace contextRef="#ctx0" brushRef="#br0" timeOffset="44900">13618 11289 24575,'0'-35'0,"15"7"0,-11-5 0,12 5 0,-16 9 0,0-5 0,0 22 0,0-5 0,0 7 0,0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5:51:18.2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20885 6473 24575,'0'0'0</inkml:trace>
  <inkml:trace contextRef="#ctx0" brushRef="#br0" timeOffset="3614">20779 6632 24575,'0'10'0,"0"14"0,0-13 0,0 23 0,0-7 0,0-7 0,0 3 0,8-5 0,-6 9 0,21 1 0,-19 5 0,12-21 0,0 19 0,-13-27 0,21 12 0,-22-8 0,6-6 0,-8 5 0,15-7 0,-11-7 0,12 5 0,-16-22 0,0 20 0,0-27 0,16 27 0,-12-20 0,19-9 0,-5 9 0,-6-9 0,19 10 0,-27 19 0,12-28 0,-16 21 0,0-23 0,0 15 0,-16-15 0,-4 7 0,-7 7 0,9 5 0,-5 15 0,3 0 0,-7 0 0,3 6 0,-1 3 0,-15 11 0,3 0 0,-2 3 0,27-5 0,-12-9 0,-1 1 0,10 24 0,-25-7 0,23 0 0,-11 7 0,9-7 0,3-7 0,16-4 0,0-16 0</inkml:trace>
  <inkml:trace contextRef="#ctx0" brushRef="#br0" timeOffset="5547">20356 7214 8191,'0'-19'0,"-8"19"3276,6 27-2383,-16 2 1,-3 3 515,13 3 0,0 2-1409,-7-8 0,-3 1 0,2 0 0,1 14 0,3 0 859,1-11 1,2-2-860,0-5 0,2-1 3276,7 24 0,0-33-3044,16 23-232,4-37 0,23 6 0,-6-8 0,-12 0 0,1 0 0,11 0 0,-11 0 0,-1 0 0,12 0 0,-9 0 0,-13-8 0,-15-9 0,0-11 0,0 9 0,0-5 0,0 22 0,0-21 0,0 3 0,0-7 0,0-7 0,-15 7 0,11-1 0,-12-5 0,16 6 0,0 7 0,-16-4 0,12 23 0,-11-7 0,7 8 0,-10-16 0,-9-4 0,-1 1 0,-5 3 0,21 16 0,-3 0 0,-1 0 0,12 16 0,-12 3 0,9 9 0,-11 5 0,-9 2 0,7 3 0,-4-11 0,22-11 0,-5-16 0</inkml:trace>
  <inkml:trace contextRef="#ctx0" brushRef="#br0" timeOffset="7242">20832 8008 24575,'0'27'0,"0"-1"0,0 4 0,0 1 0,0-4 0,0 1 0,-1-1 0,2-1 0,15 9 0,-5-18 0,23 7 0,1-20 0,2 12 0,6-16 0,-15 0 0,5 0 0,-21 0 0,19-16 0,-27 12 0,12-12 0,-16 8 0,0 6 0,0-5 0,0-9 0,0 12 0,0-27 0,0 27 0,0-20 0,-16 22 0,12-21 0,-27 19 0,19-28 0,-21 29 0,21-13 0,-19 16 0,27 0 0,-20 0 0,6 0 0,-9 0 0,0 0 0,-7 0 0,7 0 0,7 0 0,-3 0 0,21 16 0,-22 3 0,5 9 0,-1-11 0,-3 7 0,21-20 0,-6 11 0</inkml:trace>
  <inkml:trace contextRef="#ctx0" brushRef="#br0" timeOffset="8864">21149 7708 24575,'0'28'0,"16"-11"0,-4 7 0,21-5 0,2 9 0,-9-19 0,1-1 0,0 5 0,1-2 0,3-9 0,-1 0 0,15 14 0,-18-16 0,5 0 0,-28 0 0,11 0 0,-15 0 0,8-16 0,-6 4 0,22-21 0,-20 21 0,11-19 0,-15 27 0,-15-12 0,11 8 0,-35 6 0,17-21 0,-2 12 0,-3 2 0,-10-10 0,11 5 0,1 4 0,-12 8 0,1-6 0,11 0 0,1 1 0,1 3 0,-2-5 0,1 2 0,4 7 0,-13 0 0,21 0 0,-4 0 0,16 16 0,0-12 0,0 11 0,0-15 0,0 0 0,0 0 0</inkml:trace>
  <inkml:trace contextRef="#ctx0" brushRef="#br0" timeOffset="10426">21767 6950 24575,'-28'0'0,"-5"0"0,6 0 0,-1 0 0,-5 8 0,5 25 0,1 6 0,9-10 0,3 3 0,9-2 0,0 1 0,-10-4 0,0 0 0,13 3 0,3 1 0,-9 12 0,2-2 0,6-14 0,2-1 0,-1 10 0,0-5 0,0-13 0,16-10 0,3-8 0,24 0 0,-13-3 0,1-2 0,-2-3 0,-1-2 0,3-7 0,-1-1 0,-4 8 0,-1-2 0,-6-7 0,-1-1 0,9 0 0,-11 1 0,0 3 0,-12 16 0,11 0 0,-15-8 0,0-9 0,-15-11 0,11-15 0,-12 21 0,0-1 0,4-22 0,-3 18 0,-3 3 0,-9 2 0,7-17 0,-3 35 0,21-11 0,-6 30 0,-8-11 0,12 12 0,-11-16 0,15 0 0</inkml:trace>
  <inkml:trace contextRef="#ctx0" brushRef="#br0" timeOffset="11943">21767 6279 24575,'-28'0'0,"-21"0"0,10 0 0,12 0 0,1 0 0,-9 0 0,-14 0 0,33 0 0,-13 2 0,3 4 0,20 12 0,-33 9 0,28 1 0,-7 5 0,10-5 0,8-9 0,0-3 0,0 7 0,0-1 0,3 2 0,2 3 0,13 18 0,-3-17 0,5-3 0,6-10 0,1-1 0,-8 7 0,1-3 0,13-13 0,-1-6 0,-9 1 0,9-3 0,1-5 0,-14-7 0,1-4 0,9 1 0,4-1 0,-3-2 0,1-12 0,-1-1-885,-4 10 0,1 0 0,-4-1 885,-3-4 0,-4 0 0,1-15 0,7 7 0,-20 2 0,11 2 0,-15 21 0,0-4 2655,0 16-2655,-15-16 0,-13 13 0,-9-13 0,12 15 0,-1 2 0,-19-1 0,14 0 0,1 0 0,-9 0 0,6 0 0,1 0 0,9 0 0,-11 0 0,27 0 0,7 16 0,0-13 0,0 13 0</inkml:trace>
  <inkml:trace contextRef="#ctx0" brushRef="#br0" timeOffset="14664">22437 7796 24575,'-10'0'0,"2"16"0,8-12 0,0 12 0,0-16 0,-31 8 0,23-7 0,-31 23 0,37-20 0,-6 12 0,8-16 0,0 15 0,0-11 0,8 12 0,-6-16 0,6 0 0,7 0 0,-11 0 0,12 0 0,-16 8 0,16-6 0,-4 6 0,21 7 0,-6-11 0,1 12 0,5-16 0,-6 0 0,1 0 0,21 0 0,-26 0 0,11 0 0,-26 0 0,7 0 0,-11 0 0,12-16 0,-16 12 0,0-19 0,0 21 0,0-6 0,0 8 0,0-16 0,-16 12 0,4-27 0,-11 17 0,-3 0 0,3-23 0,-8 18 0,-3 3 0,-5-2 0,8 13 0,1 2 0,1 3 0,-10 0 0,35 0 0,-12 0 0,0 0 0,12 0 0,-19 8 0,5 26 0,7-11 0,-5 10 0,16-25 0,0-8 0</inkml:trace>
  <inkml:trace contextRef="#ctx0" brushRef="#br0" timeOffset="16376">22596 9172 24575,'0'20'0,"-16"-4"0,12-16 0,-12 0 0,1 0 0,3 0 0,-21 23 0,-3 6 0,10 5 0,0 1 0,-6-2 0,13-2 0,7-7 0,12-20 0,0 27 0,0-3 0,6 1 0,3 3 0,4-4 0,2 1 0,2 9 0,3 0 0,5-10 0,1-1 0,-7-1 0,-1 1 0,8-1 0,-1-1 0,-6-6 0,0-1 0,6 0 0,1-1 0,11 17 0,6-23 0,-16 21 0,7-28 0,-7 11 0,0-30 0,7-13 0,-24 4 0,-1-5 0,9-6 0,-2 0 0,-9 3 0,-3-1 0,5-10 0,-2 2 0,-7-8 0,-7 23 0,-2 1 0,-2-9 0,-23 7 0,15-16 0,-15 6 0,7 1 0,6 18 0,-1 3 0,-15 3 0,11 4 0,1 1 0,-12 7 0,1 0 0,11 7 0,1 1 0,1-4 0,-10 6 0,1 4 0,9 3 0,-11-5 0,26 4 0,8-16 0,0 0 0</inkml:trace>
  <inkml:trace contextRef="#ctx0" brushRef="#br0" timeOffset="18026">21890 10054 24575,'-43'0'0,"6"0"0,9 0 0,13 0 0,-1 16 0,12 11 0,-8-5 0,1 1 0,8 7 0,4 1 0,-5-3 0,0-1 0,3 0 0,2-1 0,-1 9 0,8-17 0,9 5 0,11-3 0,-1 0 0,-2-11 0,-1-3 0,0-6 0,25 0 0,-22 0 0,1-15 0,-4 2 0,1-2 0,-6-3 0,1-1 0,7-3 0,-1 1 0,1-7 0,-13 3 0,-4 1 0,-8 9 0,21-25 0,-19 23 0,12-11 0,-16 1 0,0-6 0,0 5 0,-16 1 0,4 9 0,-21 10 0,6 8 0,-1-15 0,10 11 0,-5-12 0,3 16 0,1 0 0,3 0 0,16 0 0</inkml:trace>
  <inkml:trace contextRef="#ctx0" brushRef="#br0" timeOffset="20037">22772 10283 24575,'-35'0'0,"15"0"0,5 16 0,-9 12 0,13 1 0,1 2 0,-8-3 0,0 1 0,0 9 0,3 1 0,8-12 0,2 0 0,-4 12 0,2-1 0,7 11 0,0-6 0,0-19 0,0-22 0,0 5 0,16 9 0,-12-12 0,12 12 0,-8-16 0,9 0 0,19 15 0,-11-13 0,2 0 0,1 10 0,-1 0 0,0-11 0,-1 0 0,9 7 0,-17-8 0,6 0 0,-20 0 0,11-8 0,-15 6 0,0-22 0,0 5 0,0-1 0,0-3 0,0 5 0,0 6 0,0-4 0,0 1 0,0 3 0,0-37 0,-7 19 0,-1-3 0,2-8 0,0 0 0,-2 11 0,-2 3 0,-13-12 0,19 23 0,-12 12 0,0-11 0,5 15 0,-23 0 0,-1 15 0,-2 5 0,14-7 0,3 1 0,0 4 0,4-10 0</inkml:trace>
  <inkml:trace contextRef="#ctx0" brushRef="#br1" timeOffset="48103">21008 7320 24575,'-19'0'0,"-5"0"0,22 0 0,-6 0 0,-7 0 0,11 16 0,-12-12 0,16 27 0,0-27 0,0 20 0,16-23 0,-12 7 0,11-8 0,-15 0 0,8 0 0,10 0 0,-6 0 0,19 0 0,-27 0 0,12 0 0,-16 0 0,0-8 0,0 7 0,7-7 0,-5-8 0,6-4 0,-8-7 0,0 9 0,16-5 0,-12 3 0,11-7 0,-30 9 0,3 10 0,-21 8 0,5 0 0,1 8 0,9-6 0,10 22 0,8-20 0,0 27 0,0-27 0,0 19 0,0-21 0,0 6 0,0 8 0,24 3 0,-3 9 0,7-11 0,-5-9 0,-21-8 0,6 0 0,8 0 0,-12-8 0,11 7 0,-15-23 0,0 20 0,0-27 0,0 27 0,0-12 0,-15 8 0,3 6 0,-21-5 0,-3 7 0,-1 0 0,10 0 0,11 0 0,16 7 0,0 11 0,0 9 0,0 1 0,16 5 0,-12-21 0,11 4 0,-7-16 0,10 0 0,9 0 0,1-24 0,5 3 0,-21-23 0,19 17 0,-27 9 0,12 11 0,-16-9 0,0 12 0,-16-12 0,-11 16 0,-11 0 0,13 0 0,-1 0 0,-11 0 0,-6 0 0,23 0 0,5 0 0,15 16 0,0-4 0,0 37 0,0-34 0,0 25 0,0-39 0,15 7 0,-11-8 0,28 0 0,-28 0 0,35 0 0,-10-8 0,16 7 0,-2-23 0,-15 20 0,5-27 0,-13 19 0,-3-21 0,7 21 0,-20-19 0,12 27 0,-16-20 0,0 6 0,0 7 0,0-5 0,-16 16 0,4 0 0,-6 0 0,-5 0 0,11 16 0,-21 11 0,21 18 0,-4-14 0,1-1 0,11 9 0,-5-13 0,2-3 0,7-11 0,16-12 0,11-12 0,-9-12 0,2-1 0,5 14 0,0-1 0,-5-21 0,-2 1 0,9 16 0,-27 16 0,-4 8 0,-11 17 0,-1 5 0,12-1 0,-12 1 0,16 9 0,0-35 0,0 12 0,0-32 0,0 4 0,0-21 0,0 5 0,0 1 0,0-6 0,-8 5 0,-9 9 0,5 3 0,-4 16 0,9 0 0,5 16 0,-22-12 0,-3 35 0,5-18 0,-1 7 0,23-13 0,0-15 0,-16-15 0,-4 3 0,1-6 0,-5 11 0,22 14 0,-6 34 0,8-7 0,0 9 0,0-27 0,0-16 0</inkml:trace>
  <inkml:trace contextRef="#ctx0" brushRef="#br2" timeOffset="57194">22508 10231 24575,'0'-31'0,"0"1"0,0 2 0,0 1 0,0-4 0,0 1 0,0-15 0,0 18 0,0 11 0,0 16 0,-16 0 0,12 0 0,-12 0 0,1 0 0,11 16 0,-12-5 0,8 23 0,-9-7 0,5 16 0,-4-21 0,0 1 0,10 11 0,1 1 0,-4-10 0,0-1 0,4 7 0,2-3 0,3-9 0,0-3 0,0-16 0,0-16 0,8-11 0,-7 1 0,0-1 0,7-12 0,-8-10 0,0 37 0,-8-4 0,6 16 0,-6 0 0,-8 0 0,13 0 0,-13 0 0,16 0 0,0 16 0,0-4 0,-16 21 0,12-5 0,-11-1 0,30-9 0,-11 5 0,12-19 0,0 12 0,-13-16 0,21 0 0,-22 0 0,21-16 0,5 4 0,9-21 0,-14 19 0,-3 1 0,0-15 0,-4 10 0,-16-5 0,0 19 0,-16-12 0,-4 16 0,-7 0 0,9 0 0,-5 16 0,19-12 0,-28 19 0,28 11 0,-19-11 0,21 26 0,-6-21 0,8-1 0,0-9 0,0 5 0,8-19 0,-6-4 0,21-11 0,-12-12 0,-2-3 0,19-14 0,-11 15 0,-1-3 0,-10 2 0,0 1 0,25-12 0,-43 10 0,24 27 0,-51 19 0,17 24 0,0-20 0,1 0 0,1 22 0,5-18 0,15-11 0,0-40 0,0 3 0,0-22 0,0 23 0,0 4 0,0 16 0,0 0 0,0 0 0</inkml:trace>
  <inkml:trace contextRef="#ctx0" brushRef="#br1" timeOffset="82476">20250 7673 24575,'10'0'0,"13"0"0,-3 0 0,7 0 0,6 0 0,-5 0 0,-1-8 0,7 6 0,-7-6 0,1 8 0,5-15 0,-6 11 0,-6-12 0,1 0 0,16 12 0,-3-19 0,-2 21 0,-21-6 0,19 8 0,-19-16 0,6 12 0,5-11 0,-19-1 0,12 12 0,-16-11 0,0 15 0,16 0 0,-5-8 0,23 6 0,-7-22 0,-7 20 0,-5-11 0,-15 15 0</inkml:trace>
  <inkml:trace contextRef="#ctx0" brushRef="#br1" timeOffset="83587">20885 6879 24575,'0'35'0,"0"-7"0,0-10 0,0 5 0,0-19 0,0 12 0,0-1 0,0-11 0,0 12 0,0-16 0,0 8 0,0-6 0,0 6 0,15 7 0,-11 5 0,12-1 0,-16-3 0,0-16 0</inkml:trace>
  <inkml:trace contextRef="#ctx0" brushRef="#br1" timeOffset="84944">21202 7091 24575,'0'-28'0,"0"11"0,0-7 0,0 20 0,0-11 0,0-1 0,0 12 0,16-19 0,-12 5 0,14-6 0,3-3 0,1-14 0,-10 14 0,3 3 0,16 6 0,-27 10 0,12 8 0,-16 0 0,0 0 0</inkml:trace>
  <inkml:trace contextRef="#ctx0" brushRef="#br1" timeOffset="86026">21273 7567 24575,'25'0'0,"3"0"0,-1 0 0,7 0 0,-7 0 0,-7 0 0,-5 0 0</inkml:trace>
  <inkml:trace contextRef="#ctx0" brushRef="#br1" timeOffset="87476">21096 7655 24575,'16'26'0,"-4"1"0,21 1 0,-21 5 0,4-21 0,-16 3 0</inkml:trace>
  <inkml:trace contextRef="#ctx0" brushRef="#br1" timeOffset="89132">20885 8378 24575,'0'-41'0,"-1"15"0,2-3 0,6-3 0,1 0 0,-7 1 0,2 1 0,13 4 0,0 1 0,-12-12 0,11 9 0,-15 5 0,0 21 0,0-6 0,8-8 0,-6-11 0,22-10 0,-5-6 0,-6 21 0,2 0 0,10 0 0,-1-1 0,-9-22 0,25 18 0,-38 11 0,21 16 0,-19 0 0,12 0 0</inkml:trace>
  <inkml:trace contextRef="#ctx0" brushRef="#br1" timeOffset="90598">21132 7479 24575,'49'0'0,"0"0"0,-1 0 0,0 0 0,-4 0 0,0 0 0,1 0 0,-2 0 0,-9 0 0,-3 0 0,-5-1 0,-1 2 0,24 7 0,-26-6 0,2 9 0,-1 1 0,4-8 0,-1 12 0,6-1 0,-5-11 0,-8 12 0,3-8 0,-5-6 0,9 6 0,1-8 0,-11 15 0,7-11 0,-5 12 0,1 0 0,3-12 0,-21 19 0,22-5 0,-20-6 0,27 19 0,-19-4 0,21 11 0,-21-3 0,19-2 0,-3-5 0,-7-1 0,19-9 0,-29 5 0,7-19 0,-10 12 0</inkml:trace>
  <inkml:trace contextRef="#ctx0" brushRef="#br2" timeOffset="95583">22437 10372 24575,'35'19'0,"-15"-3"0,3 0 0,-21-12 0,22 19 0,-20-21 0,11 6 0,-15-8 0,0 16 0,0-13 0,16 13 0,-12-16 0,20 24 0,-7 5 0,-3-7 0,0 1 0,-1 0 0,1-3 0,19 0 0,-21-4 0,4-16 0,-16 0 0</inkml:trace>
  <inkml:trace contextRef="#ctx0" brushRef="#br2" timeOffset="96965">21908 10495 24575,'16'-19'0,"3"-21"0,9 19 0,5-14 0,-6 1 0,1 22 0,5-19 0,-21 27 0,19-12 0,-27 16 0,12 0 0,-16 0 0</inkml:trace>
  <inkml:trace contextRef="#ctx0" brushRef="#br2" timeOffset="98165">22419 10178 24575,'0'-32'0,"0"1"0,3 0 0,2 1 0,3-1 0,2 1 0,3 3 0,1 0 0,-4-1 0,0 3 0,13-11 0,-21 3 0,22 6 0,-20-1 0,11 11 0,-15 9 0</inkml:trace>
  <inkml:trace contextRef="#ctx0" brushRef="#br3" timeOffset="109179">19985 9843 24575,'-19'19'0,"3"12"0,0-19 0,12 22 0,-11-7 0,7 0 0,6 7 0,-6-7 0,8-7 0,8-5 0,9-15 0,19 0 0,1 0 0,6 0 0,-15 0 0,5 0 0,-6 0 0,1 0 0,5-15 0,-5-5 0,-9-7 0,5-7 0,-22-1 0,9 9 0,1-1 0,-8-12 0,4 14 0,0 1 0,-8-3 0,0-1 0,-16-5 0,-11 21 0,5-19 0,-25 27 0,25-12 0,-21 16 0,16 0 0,9 16 0,-5-12 0,3 27 0,1-19 0,3 21 0,8-5 0,6 15 0,-6 2 0,16 0 0,-6-18 0,22-11 0,-21-16 0,13 0 0,0 0 0,-12 0 0,11 0 0,-15-16 0,0 5 0,0-23 0,0 7 0,0-1 0,-31 11 0,15 9 0,-33 8 0,22 0 0,-1 0 0,11 0 0,-7 8 0,5 9 0,-1 11 0,4-9 0,16 21 0,16-19 0,4 4 0,3 1 0,-3-7 0,1-1 0,6 1 0,-3-2 0,-6 0 0,-10-17 0,-8-17 0,0-11 0,0-15 0,0 21 0,0-17 0,0 35 0,0 4 0,0 4 0,16 28 0,3-21 0,9 23 0,5-7 0,-6 1 0,-7-11 0,3-9 0,-21-8 0,6 0 0,-8-8 0,-8 6 0,-25-21 0,10 19 0,-2-4 0,1 0 0,-4 8 0,9 0 0,3 0 0,47 0 0,-15 0 0,33 0 0,-22 0 0,1 0 0,-11 0 0,7-16 0,-20 5 0,12-23 0,-16 7 0,0 0 0,0-7 0,-16 22 0,4-19 0,-21 19 0,5-21 0,1 21 0,9-3 0,10 15 0,-7 23 0,26-1 0,-6 10 0,2 2 0,14-9 0,3-1 0,-1 7 0,-1-1 0,0-7 0,0-3 0,5 0 0,-9-5 0,5-30 0,-19-13 0,4 2 0,0-1 0,-8-12 0,-5 5 0,-6 4 0,-16 6 0,-2-1 0,-3 1 0,8 9 0,-1 3 0,-10 2 0,3 0 0,11-6 0,-19 32 0,37 4 0,-13 7 0,21-3 0,6 1 0,8 14 0,-6-9 0,2 1 0,1-7 0,1-3 0,10 6 0,-7-11 0,-4-16 0,-16 0 0,0-16 0,-16 5 0,-4-23 0,-7 7 0,9 7 0,-5 5 0,19 15 0,-12 0 0,16-8 0,0-10 0,0-9 0,16 7 0,-12-3 0,11 21 0,-15-6 0,8 8 0,-6 0 0,6 8 0,8-6 0,-12 6 0,11-8 0,-30-8 0,3-10 0,-6-9 0,-5 7 0,19 4 0,-12 16 0,16 0 0,0 0 0,0-8 0,0 7 0,0-7 0,0 8 0,0 8 0,0-7 0,0 7 0,0-8 0,0 16 0,16-12 0,-12 12 0,11-32 0,-15 12 0,0-20 0,0 23 0,0-7 0,0 8 0,0 8 0,0-7 0,0 23 0,0-20 0,0 12 0,0-32 0,0 12 0,0-12 0</inkml:trace>
  <inkml:trace contextRef="#ctx0" brushRef="#br2" timeOffset="290228">18045 14411 24575,'0'43'0,"0"-17"0,0 1 0,0 0 0,0 1 0,0 9 0,0 2 0,0-3 0,0 1 0,0-4 0,0 3 0,0-1-359,0 14 1,0 2 358,0-12 0,0 2 0,0 0 0,0-2 0,0 0 0,0-1 0,0-2 0,0 0 0,0 0 0,0-1 0,0 0 0,0-2 88,0 5 1,0-3-89,0 1 0,0-3 0,0-4 0,0 10 0,0-35 0,0 12 0,0-16 0</inkml:trace>
  <inkml:trace contextRef="#ctx0" brushRef="#br2" timeOffset="291144">18433 14746 24575,'25'0'0,"3"0"0,0 18 0,3 3 0,-7-13 0,1 2 0,5 24 0,0 4 0,-4-18 0,-1 0 0,6 17 0,-1 2 0,-1-10 0,-1-1 0,3 11 0,-1-2 0,-8-17 0,-1 0 0,-7 6 0,-1-3 0,5-12 0,-10 5 0</inkml:trace>
  <inkml:trace contextRef="#ctx0" brushRef="#br2" timeOffset="292295">18398 15416 24575,'15'-19'0,"13"-20"0,-6 17 0,1-1 0,0-5 0,-1-1 0,3-9 0,1-1 0,0 4 0,1 0 0,-1-5 0,3-1-463,-4 12 0,1 0 0,-1-1 463,-5-1 0,-2-1 0,1-1 0,6-2 0,2 0 0,-3-1 0,-5 3 0,-2 0 0,2-1 0,6-1 0,2 0 0,-2 1 0,0-2 0,-1 0 226,1-4 0,1 3-226,7 6 0,-21 0 0,3 31 0</inkml:trace>
  <inkml:trace contextRef="#ctx0" brushRef="#br2" timeOffset="293245">19368 14923 24575,'23'9'0,"-1"-1"0,13-8 0,14 0 0,-10 0 0,-13 0 0,1 0 0,-1 0 0,-1 0 0,12 0 0,-1 0 0,-3 0 0,-5 0 0,-1 0 0,6 0 0,-5 0 0,-9 0 0,-3 0 0,-16 0 0</inkml:trace>
  <inkml:trace contextRef="#ctx0" brushRef="#br2" timeOffset="295352">20426 14393 24575,'0'26'0,"0"1"0,0 16 0,0-5 0,0-14 0,0 3 0,0 2 0,0 2 0,0 5 0,0 1 0,0 6 0,0 2 0,0-1 0,0 0 0,2 1 0,4-2 0,8-6 0,5-1 0,-2-2 0,1 1 0,2-4 0,12-3 0,1-3 0,-2 6 0,-1-3 0,5-5 0,-2-21 0,-5 6 0,-1-32 0,-9-3 0,-3-6 0,0-4 0,-2-3 0,-6 0 0,-1-4 0,0 1-137,3 6 1,0 1-1,-3-1 137,-4-2 0,-3-1 0,2 3 0,3-1 0,0 4 0,-4-7 0,0 17 0,0 20 0,0 4 0,0 12 205,0 14 0,0 5-205,0-4 0,0 3 0,-2 2 0,-1 3 0,0 2-475,-2 5 0,-1 2 0,-1 1 475,1-8 0,-1 1 0,0 1 0,0 0 0,0 3 0,-1 2 0,1 0 0,1 2 0,2-1 0,0 1 0,0 2 0,1-1 0,1-2-539,-1 6 1,1-2 0,0 0 0,1 0 538,0-7 0,1 1 0,1 0 0,-1-1 0,0-2 0,0 3 0,0-2 0,0-1 0,0-1-163,0 7 1,0-2 0,0-1 162,0-3 0,0 0 0,0-2 0,0 8 0,0-4 0,0-11 0,0-3 0,0 15 1228,0-22-1228,0 3 2246,0-8-2246,0-13 591,-31 13-591,15-16 0,-18-6 0,-5-4 0,15 1 0,-1-1 0,-10-3 0,0-2 0,7-2 0,3 1 0,-10 4 0,17-19 0,10 19 0,8-5 0,0-23 0,0 9 0,0-12 0,0-6 0,0 7 0,0 0-171,0 2 0,0-1 0,0 0 171,0-10 0,0 2 0,0 4 0,0 2 0,-1 11 0,2 3 0,7-6 0,10 6 0,5 1 0,4 4 0,3-1 0,-4 3 0,1-2 0,0 0-436,2-2 1,0-1-1,0 3 436,3-1 0,0 1 0,3-9 0,-1-1 0,-3 12 0,-1-1 240,-2-7 0,-2 0-240,-7 9 0,0 2 0,2 2 0,-3 1 0,-6-7 0,21 19 0,2-28 0,-13 28 0,1-11 0</inkml:trace>
  <inkml:trace contextRef="#ctx0" brushRef="#br2" timeOffset="296678">21290 14041 24575,'0'43'0,"0"-14"0,0 2 0,0 5 0,0 1 0,0 7 0,0 0 0,0-1 0,0 2 0,0-3 0,0 1 0,0 0 0,0-8 0,0-1 0,0 3-347,0 10 0,0 3 0,0-2 347,0 3 0,0-2 0,0-15 0,-1 1 0,2-1 0,7 12 0,0-3 127,-7-7 1,2 0-128,13 4 0,-1-3 0,-11 2 0,4-14 0,0-1 0,0 3 0,-6 1 786,6-11-786,-8-9 0,0 8 0,0 3 0,0 25 0,0-7 0,0-12 0,0 1 0,0 11 0,0-25 0,0-1 0,0-26 0</inkml:trace>
  <inkml:trace contextRef="#ctx0" brushRef="#br2" timeOffset="307994">21502 13688 24575,'0'0'0</inkml:trace>
  <inkml:trace contextRef="#ctx0" brushRef="#br2" timeOffset="314945">14182 16581 24575,'0'0'0</inkml:trace>
  <inkml:trace contextRef="#ctx0" brushRef="#br2" timeOffset="320178">19315 14093 24575,'10'0'0,"13"-7"0,-3 5 0,7-22 0,14 20 0,-27-11 0,25 15 0,-35 0 0,28 0 0,-28 0 0,11 0 0,-15 15 0,0-3 0,-15 21 0,-5 3 0,8-11 0,-3 3 0,-13 2 0,-1 2 0,9 3 0,-1 1 0,-3-10 0,-2 0 0,-1 0 0,0 1 0,0 0 0,3 0 0,2 2 0,1-2 0,-4-5 0,3-2 0,6 3 0,12-35 0,-12 24 0,16-28 0,0 9 0,0-11 0,0 6 0,0-4 0,0 16 0,0-15 0,16 11 0,-4-12 0,37 16 0,-26 0 0,10 0 0,-1 0 0,-16 0 0,23 0 0,-37 0 0,6 0 0,-8 0 0,15 16 0,13 3 0,1-8 0,2-2 0,-6-1 0,-1 0 0,2-3 0,-1-2 0,9-1 0,-23 5 0,5-7 0</inkml:trace>
  <inkml:trace contextRef="#ctx0" brushRef="#br2" timeOffset="322368">20867 14005 24575,'26'0'0,"1"0"0,-7 0 0,-5 16 0,-7-12 0,-6 12 0,6-1 0,-8-11 0,0 12 0,0-8 0,0-6 0,0 21 0,0-19 0,0 27 0,-8-3 0,6 9 0,-8-11 0,-3-1 0,-7 4 0,0 13 0,-3-15 0,5 0 0,7-9 0,-5 6 0,0-20 0,12 11 0,-19 1 0,5-12 0,6 12 0,-19-16 0,27 0 0,-12 0 0,16-16 0,0 12 0,0-27 0,0 27 0,0-12 0,16 16 0,-12 0 0,12 0 0,-16 0 0,15 0 0,-3 0 0,37 0 0,-25 0 0,25 0 0,-38 0 0,5 0 0,-16 16 0,16-12 0,-12 11 0,11-15 0,-15 16 0,0-12 0,24 12 0,5-9 0,16-5 0,-2 6 0,-15-8 0,-10 0 0,-11 0 0</inkml:trace>
  <inkml:trace contextRef="#ctx0" brushRef="#br2" timeOffset="331278">17869 15064 24575,'0'0'0</inkml:trace>
  <inkml:trace contextRef="#ctx0" brushRef="#br2" timeOffset="336064">17675 15011 24575,'0'9'0,"0"15"0,0-4 0,7 23 0,-5-6 0,22-2 0,-20-1 0,11-7 0,1 0 0,-12 22 0,12-9 0,-11-14 0,-2 1 0,-4-1 0,3-1 0,22 12 0,-20-10 0,12-3 0,-16-22 0,7 6 0,11 7 0,17 13 0,-13-7 0,1 3 0,-23-24 0,0-8 0,0-25 0,0 9 0,0-8 0,0-1 0,0 10 0,0-10 0,0 9 0,0 20 0,0-12 0,0 1 0,0 11 0,0-20 0,0-9 0,0 9 0,0-7 0,0-2 0,0-6 0,0 12 0,0 1 0,0-2 0,0 5 0,0 21 0,0-6 0,0-8 0,0-3 0,0-9 0,0-21 0,0 26 0,8-10 0,0 1 0,-4 16 0,12-23 0,-16 6 0,0 17 0,15-23 0,-11 6 0,12 9 0,-16-25 0,0 24 0,0-1 0,0-23 0,4 19 0,0-1 0,-3 6 0,0-1 0,3-1 0,0 1 0,-4-5 0,0-8 0,0 37 0,0-6 0,0-8 0,15 13 0,-11-37 0,28 19 0,-28-14 0,19 1 0,-21 22 0,6-3 0,8 15 0,11 0 0,-2 7 0,3 1 0,7-6 0,0 0 0,-3 10 0,1 0 0,7-10 0,4-2 0,-3 3 0,2 0 0,1-1-456,-3-4 1,0 0 0,2-2 455,-3 0 0,2 0 0,0 0 0,-1-2 0,6-2 0,0-2 0,-2 1 0,-2 0 0,-2 0 0,0-1-102,-1-1 0,-1-1 1,-2 2 101,9 5 0,-4-2 0,-7-9 0,-1 1 0,0 13 0,0 0 0,-5-9 0,-1-2 0,10 4 0,1 1 672,-3 2 0,-2 0-672,-9-2 0,-1 0 163,5 0 1,-1 1-164,7 3 0,-8-8 0,-1 0 0,13 10 0,-6-2 0,-1 0 0,7 4 0,-9 0 0,1 0 0,0 0 0,-1 0 0,-3 0 0,1 0 0,10 0 0,0 0 0,11 0 0,-15 0 0,-1 0 0,12 0 0,-14 0 0,-1 0 0,9 0 0,-7 0 0,1 0 0,6 0 0,-10 0 0,2 0 0,0 0 0,-1 0 0,-2 0 0,-1 0 0,0 0 0,-1 0 0,9 0 0,-17 0 0,5-15 0,-19 11 0,28-12 0,-28 16 0,35 0 0,-18 0 0,3 0 0,3 0 0,4 0 0,-1 0 0,11 0 0,-12 0 0,-1 0 0,0 0 0,-1 0 0,-9 0 0,-11 0 0,-7 0 0,0 0 0,16 0 0,-12 0 0,12 0 0,-16 16 0,0-12 0,0 19 0,-16-21 0,12 22 0,-12-20 0,9 27 0,5-27 0,-6 19 0,-8 11 0,12-11 0,-4 9 0,1 1 0,7 6 0,0-12 0,0-1 0,0 9 0,0-1 0,0-23 0,0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5:58:06.13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3934 12806 24575,'-20'0'0,"5"16"0,15-13 0,0 21 0,0-22 0,0 21 0,0-3 0,15 7 0,-3 7 0,21-7 0,-5 1 0,-9 5 0,5-21 0,-22 3 0,21-15 0,-19-15 0,12-13 0,-16-9 0,-8 12 0,0-1 0,4-11 0,-19 9 0,5 13 0,6 15 0,-3 0 0,15 0 0,0 0 0,0 15 0,15-11 0,-11 28 0,20-28 0,-7 19 0,11-21 0,-1 6 0,-9-8 0,-10-8 0,-8-10 0,0-9 0,-8 0 0,-25 9 0,9-6 0,-8 22 0,-1 1 0,10-15 0,-26 16 0,37 0 0,-3 16 0,15-5 0,0 38 0,0-10 0,0-12 0,0-1 0,0 10 0,0-3 0,0-21 0,0 3 0,0-15 0,0 0 0,0 0 0</inkml:trace>
  <inkml:trace contextRef="#ctx0" brushRef="#br0" timeOffset="2367">5063 13247 24575,'0'19'0,"0"5"0,0 9 0,0 6 0,0-8 0,0-1 0,0 15 0,0-2 0,0-15 0,0-11 0,0-17 0,0-17 0,0-11 0,0 1 0,0-6 0,0 5 0,-8 9 0,6 3 0,-22 16 0,20 0 0,-11 0 0,15 0 0,0 16 0,0-12 0,0 11 0,0 1 0,15-12 0,13 11 0,17-15 0,-11 0 0,1 0 0,14 0 0,-6-15 0,-28 11 0,-30-27 0,3 19 0,-11-4 0,-3-2 0,-13-9 0,9 16 0,-1 2 0,-14-6 0,2 15 0,15 15 0,11 5 0,9 7 0,8 22 0,0-9 0,3-14 0,2 1 0,3 0 0,1-3 0,3-3 0,4 3 0,-16-24 0,0-16 0,0-12 0,0-17 0,0 0 0,0 2 0,0 24 0,0 3 0,0 16 0,0 16 0,0 3 0,0 9 0,0-11 0,15 7 0,-11-20 0,20 27 0,-22-27 0,6 12 0</inkml:trace>
  <inkml:trace contextRef="#ctx0" brushRef="#br0" timeOffset="4685">4040 14217 24575,'0'27'0,"0"7"0,15 1 0,-11 2 0,28-2 0,-21-1 0,7-7 0,6 1 0,-21-11 0,13-9 0,-16-16 0,0-25 0,0-6 0,0 2 0,0-3 0,0 4 0,0 0 0,1-1 0,-2 1 0,-6 0 0,-2 4 0,-2 2 0,-7 7 0,-5 23 0,19 0 0,-12 8 0,16 25 0,0-9 0,0 9 0,0 6 0,0 8 0,0 2 0,-1 0 0,2 0 0,3-11 0,2 0 0,0-2 0,-2 5 0,3-6 0,11-3 0,-10-17 0,-8-42 0,0-2 0,0-3 0,-3 0 0,-2-1 0,-2-11 0,-4 2 0,-2 17 0,-1 1 0,0-7 0,0 5 0,-3 15 0,9 11 0,8 11 0,0 23 0,0-23 0,0 21 0,0-28 0,0 19 0,0 10 0,8-9 0,-6 9 0,6-9 0,-8-20 0,0 11 0,0-30 0,-8 3 0,-26-21 0,-5 5 0,13 14 0,-1 1 0,-8-5 0,17 10 0,11 16 0,7-6 0,0 22 0,0-20 0,0 27 0,0-27 0,0 12 0</inkml:trace>
  <inkml:trace contextRef="#ctx0" brushRef="#br0" timeOffset="7967">3158 13653 24575,'-10'0'0,"2"0"0,8 15 0,0-11 0,0 12 0,0-1 0,0-11 0,0 20 0,0-6 0,0 9 0,-16 0 0,12 7 0,-11-7 0,15-7 0,0 3 0,0-21 0,23 3 0,9-2 0,-11-3 0,15 1 0,1-2 0,-10-7 0,-7 6 0,-5-21 0,-15 19 0,0-12 0,0 0 0,0 5 0,0-23 0,0 7 0,-15 0 0,11 9 0,-12 10 0,0 8 0,13-16 0,-21 12 0,6-11 0,-9 15 0,-16 0 0,6 0 0,9 0 0,5 0 0,21 0 0,-6 15 0,8 13 0,0 9 0,0-2 0,0-1 0,0-7 0,0-7 0,0-5 0,0-15 0,8 0 0,-6 0 0,6 0 0,-8 0 0,0 0 0,0-15 0,0 11 0,0-12 0,0 0 0,0 13 0,0-21 0,0 6 0,0 7 0,0-5 0,0 16 0,0 0 0,0 23 0,0 15 0,0 1 0,0 10 0,0-22 0,0 1 0,15-11 0,-11-9 0,12-8 0,-16 0 0,15-8 0,-11 6 0,12-21 0,-16-4 0,0-11 0,0-5 0,-16 24 0,12 3 0,-11 16 0,15 16 0,0 3 0,0 1 0,15-5 0,-11-7 0,12-6 0,-16 6 0,0-8 0,8 0 0,-6-8 0,6-9 0,-8 5 0,0-20 0,0 44 0,0-24 0,0 28 0</inkml:trace>
  <inkml:trace contextRef="#ctx0" brushRef="#br1" timeOffset="14184">2875 12224 24575,'0'27'0,"0"7"0,0-7 0,0-3 0,0 3 0,0 0 0,0 1 0,0 3 0,0 0 0,0-3 0,0-3 0,8 11 0,-6-19 0,6-9 0,8-8 0,-12-8 0,11-9 0,1-19 0,-12-1 0,4 12 0,0-1 0,0-19 0,-7 0 0,7 2 0,-8 23 0,0-3 0,0 21 0,-8-6 0,-9 8 0,-18 8 0,-3-6 0,11 6 0,-4-8 0,27 15 0,-12-11 0,16 28 0,-8-21 0,6 31 0,-10-20 0,1 1 0,7 16 0,-12-6 0,16-25 0,0 8 0,0-12 0,16 11 0,-12-15 0,11 0 0,-15 0 0,0-15 0,0 11 0,0-20 0,0 22 0,0-21 0,0 3 0,0-7 0,0 9 0,0 10 0,0 8 0,-15 0 0,11 0 0,-12 0 0,16 8 0,0 10 0,0 9 0,0 0 0,0 7 0,16-22 0,-12 3 0,11-15 0,-15 0 0,0 0 0,8 0 0,-6 0 0,6 0 0,8-15 0,-12 3 0,27-6 0,-27-5 0,11 19 0,-15-28 0,-15 28 0,-5-11 0,-7 15 0,-7 0 0,7 0 0,0 0 0,9 0 0,10 0 0,8 15 0,0-11 0,0 28 0,0-21 0,0 38 0,0-9 0,0-14 0,0 1 0,0 8 0,8-2 0,-6-21 0,21 4 0,-19-16 0,12 0 0,0-16 0,-12 12 0,11-19 0,-15 5 0,0-10 0,8 1 0,-6-22 0,6 25 0,-8-9 0,0 10 0,0 34 0,0-22 0,0 34 0,0-5 0,0 9 0,0 1 0,0-11 0,0 7 0,0-20 0,16 11 0,-12-15 0,11-15 0,-15 11 0,0-20 0,0 7 0,0-19 0,0 15 0,0-3 0,0 24 0,0 0 0,0 8 0,0-6 0,0 6 0</inkml:trace>
  <inkml:trace contextRef="#ctx0" brushRef="#br1" timeOffset="17284">2258 11289 24575,'0'41'0,"0"-2"0,0-9 0,0 1 0,0 14 0,0-2 0,0-15 0,0-11 0,0-9 0,0 8 0,0 11 0,0-1 0,0 1 0,-1 0 0,2 1 0,7 11 0,0-2 0,-4 12 0,11-5 0,-15-29 0,8-15 0,-6-15 0,-2-13 0,0 0 0,-2-5 0,-8-10 0,-3-2 0,3 0 0,0-2-171,1 8 1,-1-2 0,2 2 170,-2-8 0,2 1 0,3 1 0,2 2 0,3 11 0,0 3 0,0-6 0,0 18 0,0 9 0,0-8 511,24-27-511,-3 17 0,-4-2 0,2 2 0,14 14 0,-6-6 0,-7 10 0,3 8 0,-21 0 0,22 0 0,-4 8 0,7 10 0,-5-1 0,-3 1 0,-5 4 0,7-3 0,-3 1 0,-14-1 0,12 1 0,-16 4 0,0-23 0,0 23 0,0-20 0,0 27 0,0-19 0,-16 21 0,4-5 0,-5-1 0,-7-9 0,20-10 0,-19-8 0,5 15 0,-9-11 0,-2 3 0,-1 2 0,5-1 0,1 0 0,-8-7 0,3 2 0,2 12 0,3-15 0,22 0 0,-6 0 0</inkml:trace>
  <inkml:trace contextRef="#ctx0" brushRef="#br1" timeOffset="18684">2576 11659 24575,'0'-41'0,"0"25"0,0-15 0,0 31 0,0 31 0,0-15 0,-1 14 0,2 5 0,6-8 0,1 1 0,-6 10 0,0 4 0,9 6 0,2 0 0,-5-3 0,1 0 0,5 1 0,0-4 0,-5-13 0,1-3 0,4 1 0,-4-5 0,-8-10 0,6 4 0,-8-16 0</inkml:trace>
  <inkml:trace contextRef="#ctx0" brushRef="#br1" timeOffset="20784">2752 13018 24575,'0'-36'0,"0"9"0,0-1 0,0-1 0,0-20 0,0 22 0,0-1 0,0-21 0,0 22 0,0 7 0,0 4 0,0 16 0,0 0 0,0 16 0,0 4 0,0 7 0,0 6 0,0-5 0,0-9 0,0 5 0,0-22 0,0 6 0,0 7 0,0-11 0,0 36 0,0-3 0,7-3 0,2 2 0,-7-3 0,0-1 0,6 0 0,-1-3 0,-7 6 0,0-2 0,0-21 0,0 4 0,0-1 0,0-11 0,0 20 0,0 9 0,0 6 0,4-9 0,0 1 0,-3 0 0,0-1 0,7 9 0,-8-6 0,0-25 0,0-8 0</inkml:trace>
  <inkml:trace contextRef="#ctx0" brushRef="#br1" timeOffset="22333">2964 12718 24575,'25'0'0,"10"0"0,3 0 0,-13 0 0,1 0 0,11 0 0,-4 0 0,0 0 0,16 0 0,-7-2 0,1 4 0,-11 5 0,0 1 0,4-6 0,-1 0 0,-7 7 0,-3-2 0,2-7 0,-3 0 0,-22 8 0,21-6 0,5 21 0,9-3 0,-12-6 0,1-1 0,11 5 0,-9 5 0,3-19 0,-27 28 0,12-44 0,-16 24 0,0-28 0</inkml:trace>
  <inkml:trace contextRef="#ctx0" brushRef="#br1" timeOffset="24200">2787 12859 24575,'8'35'0,"10"-3"0,5 3 0,4-2 0,3 0-583,-2-2 0,2 2 1,0-1 582,-1-2 0,0-1 0,2 1 0,3 3 0,1 2 0,-1 0 0,-3 1 0,-1 1 0,1-2 0,4-4 0,1-1 0,-3 1 0,-7 3 0,-3 2 0,1-6 282,8-4 1,-3-3-283,-15 3 0,-1-1 289,18 9-289,-19-7 0,6 0 0,5 7 894,-19-7-894,28 1 0,-28 5 0,11-6 0,-7 1 0,-6-11 0,6 7 0,-8-20 0,0 12 0,16-16 0,-13 15 0,29 13 0,-20 17 0,21-16 0,-21-5 0,3-24 0</inkml:trace>
  <inkml:trace contextRef="#ctx0" brushRef="#br1" timeOffset="26484">2717 12629 8191,'19'0'0,"21"0"3276,-19 0-1489,22 0-1787,-15 0 0,5 0 2818,2 16-2818,2-12 0,-3 7 0,-1 2 0,8 4 859,-7-4 1,-1 2-860,-10-2 0,-1 1 1638,11 11 0,3-1 0,-1-12 0,2 0-1561,-8 7 0,1 5 1,-1-3-78,12-1 0,-1-1 0,-4 11 0,-2 1 0,-3-7 0,-1-3 0,-6-7 0,-3 0 0,6 17 0,5-19 0,-20 5 0,5 7 0,7-20 0,-5 12 0,1-16 0,-4 15 0,7-3 0,-1 6 0,13 5 0,14-19 0,-26 27 0,11-17 0,5 0 0,-3 7 0,1 3-409,-7-4 1,1 1-1,0-1 409,5-1 0,0 1-194,-8 2 1,0 2 0,-4-5 193,10-4 0,-4 7 0,-1-4 0,-10-17 0,5 7 0,-22 8 0,21-12 1189,-19 12-1189,27-16 617,-27 0-617,20 0 0,-22 0 0,21 0 0,-3 15 0,0-11 0,-5 12 0,-15-16 0</inkml:trace>
  <inkml:trace contextRef="#ctx0" brushRef="#br1" timeOffset="31257">2435 8184 24575,'-35'0'0,"1"0"0,-10 2 0,0 4 0,13 5 0,1 4 0,-1 0-424,-4 0 1,-1 0 0,3 4 423,2 7 0,2 3 0,1 3 0,1-2 0,0 2 0,0 1 0,4-1 0,1 1 0,2-1 0,1 3 0,0 0 0,-1 3 0,1 1 0,4 0 0,3 8 0,4 0 0,1-2 0,0-6 0,0-2 0,1 3 0,2-3 0,-1 3 0,1-1 0,2-4 0,1 4 0,2-2 0,-1 14 0,0-2 0,0-16 0,0-1 0,-1 2 0,2 2 0,2 1 0,3 3 0,0-1 0,0-4 0,1 0 0,0 1 0,1 5 0,2 1 0,-1 0 0,2-1 0,0-1 0,1-3 0,2 1 0,-1-2 0,1 11 0,0 0 0,2-5 0,1-3 0,-3-10 0,-1-2 0,-3 5 0,0-7 414,6-13-414,-9 19 211,-5-27-211,6 12 0,-8-32 0,-8-3 322,-6-2 1,-5-1-323,1-1 0,-3 1 0,-8-1 0,-3 0 0,2-2 0,-1 0 0,-8-3 0,0 3 0,9 4 0,1 2 0,2 1 0,3 3 0,9 7 0,15 8 0,0 8 0,15 33 0,-2-17 0,2 1 0,3 5 0,4 3 0,-2-2 0,5 7 0,-1-1 0,-2-6 0,2 1 0,-3-1 0,2 6 0,-1-2 0,1-3 0,-1-1 0,-8-3 0,0-5 0,17-3 0,-27-5 0,12-30 0,-9-13 0,8-7 0,4-6 0,-2 9 0,2-1 0,0-2-420,2-8 0,0-2 0,1 0 420,2 0 0,-1 0 0,-1 1 0,-5 5 0,-2-1 0,-2 4 0,2-7 0,-3 5 0,4-5 0,-16 28 0</inkml:trace>
  <inkml:trace contextRef="#ctx0" brushRef="#br1" timeOffset="35167">20867 9825 24575,'41'0'0,"-17"0"0,6 0 0,4 0 0,-6-1 0,-1 2 0,8 1 0,3 4 0,-5 2 0,2 3 0,-1 3 0,-5 2 0,-2 3 0,1 1 0,2 1 0,0 0 0,-2 2 0,0-1 0,-2 1 0,-3 0 0,-3 7 0,-1 1 0,7 3 0,-3 2 0,-15 3 0,-4 3 0,4 5 0,-1 2-350,-5-15 0,-2 1 0,-2 2 350,-2 8 0,-2 2 0,1 0 0,2-1 0,0-1 0,-3 1 0,-4-9 0,-2 0 0,-2 1 0,1-1 0,0 3 0,0 0 0,0-1 0,-3-3 0,-4-1 0,-2-4 0,-1 1-14,0 5 0,0 0 0,1-3 14,-1-2 0,1-4 0,0-7 0,1-2 0,-7 14 0,10-25 0,11 7 1048,7-11-1048,-16 12 44,12 0-44,-35-5 0,17 7 0,-5 6 0,3-20 0,22 27 0,-5-27 0,7-4 0,0-20 0,0-7 0,0-7 0,0 23 0,0-21 0,0 21 0,0-23 0,0 22 0,0-19 0,0 27 0,0-19 0,0 21 0,0-6 0,0 8 0,0-16 0,0 12 0,0-11 0,0 15 0,7-16 0,-5 12 0,6-12 0,-8 8 0,16 7 0,-12-7 0,11 8 0,-30 8 0,3 9 0,-6 11 0,-5-1 0,10 0 0,-2 3 0,-2-6 0,-3 1 0,4 2 0,-1 3 0,-1-1 0,-9 12 0,1-2 0,6-2 0,1-1 0,1-4 0,3-3 0,7 6 0,8-17 0,0-10 0,8-16 0,25-10 0,-4 4 0,5 1 0,-4 3 0,4 2 0,0-2 0,7-6 0,1-2 0,-2 3 0,8 7 0,-2 0 0,-1-12 0,-5 1 0,3 17 0,-24-6 0,5 8 0,-6 0 0,9 0 0,-7 0 0,-5 0 0,-15 0 0</inkml:trace>
  <inkml:trace contextRef="#ctx0" brushRef="#br0" timeOffset="42734">19421 13988 24575,'0'-36'0,"0"-7"0,0 6 0,0 10 0,-8 11 0,6 16 0,-6 0 0,8 0 0,0 0 0,0 16 0,0-13 0,0 29 0,8-28 0,-6 19 0,6-21 0,-8 6 0,0-8 0,0 0 0,-8-8 0,6 6 0,-22-6 0,21-7 0,-13 11 0,16 4 0,0 4 0,0 19 0,16-5 0,-5-6 0,23 19 0,-15-27 0,-1 12 0,-10-32 0,-16-4 0,-10-7 0,6 9 0,-11-5 0,21 19 0,-22-12 0,5 32 0,-1-4 0,6 11 0,5 3 0,7-3 0,-2 10 0,0-1 0,4-17 0,0 25 0,0-46 0,-16 12 0,12-30 0,-11 20 0,15-27 0,0 27 0,-16-12 0,12 16 0,4 0 0,4 16 0,12-12 0,-1 12 0,-11-16 0,-4-16 0,-19 4 0,-9-6 0,11 11 0,9 7 0,8 0 0,0 0 0</inkml:trace>
  <inkml:trace contextRef="#ctx0" brushRef="#br0" timeOffset="45518">20126 13070 24575,'0'28'0,"0"5"0,0-5 0,0-9 0,0 5 0,0-22 0,0 6 0,16-8 0,-4 0 0,21 0 0,-5 0 0,-1 0 0,6 0 0,-5-8 0,-1-10 0,6-9 0,-25-5 0,-4-3 0,5 6 0,-2-1 0,-13-9 0,-4 0 0,7 10 0,-6 5 0,-15 8 0,-1 4 0,10-3 0,-24 15 0,37 0 0,-22 0 0,-3 39 0,0-20 0,1 3 0,9 13 0,2 1 0,-6-9 0,3-1 0,16 9 0,-6-2 0,8-21 0,0 4 0,8-16 0,-6 0 0,6-16 0,-8 12 0,16-20 0,-12 7 0,11-11 0,-15 9 0,0 19 0,0 19 0,0 1 0,0 4 0,0-23 0,16 23 0,-12-20 0,12 12 0,-9-16 0,11 0 0,-6 0 0,19 0 0,-27 0 0,12 0 0,-8 0 0,-6-16 0,5 12 0,-7-20 0,0 7 0,0-11 0,0 1 0,0 9 0,-7-5 0,5 35 0,-6-1 0,8 34 0,0-10 0,0-1 0,0 15 0,0-18 0,0-3 0,0-9 0,0-19 0,0-27 0,0 2 0,0-3 0,0 1 0,0-1 0,0 1 0,0 1 0,0-9 0,0 2 0,0 21 0,0-4 0,-16 32 0,12-4 0,-11 5 0,15 7 0,0-20 0,0 11 0</inkml:trace>
  <inkml:trace contextRef="#ctx0" brushRef="#br0" timeOffset="47900">21096 13741 24575,'0'35'0,"0"-8"0,0 7 0,0-7 0,0 1 0,16-11 0,-12-9 0,20-8 0,-7 0 0,3 0 0,13 0 0,-21-8 0,19-9 0,-19 5 0,21-20 0,-21 5 0,4-10 0,-1 2 0,-11 1 0,-4 7 0,-19 7 0,-9 5 0,-5 15 0,6 0 0,7 0 0,4 0 0,8 0 0,6 31 0,-21 0 0,20-1 0,2 1 0,-15 14 0,16-2 0,0-15 0,0-11 0,0-9 0,0-16 0,0 6 0,0-6 0,0-7 0,0-5 0,0-7 0,-7 9 0,-11-5 0,6 19 0,-4-12 0,1 16 0,11 0 0,-12 16 0,16-12 0,0 19 0,0-5 0,0-7 0,0 21 0,0-28 0,0 11 0</inkml:trace>
  <inkml:trace contextRef="#ctx0" brushRef="#br0" timeOffset="50586">20038 14534 24575,'0'28'0,"0"-10"0,0 5 0,0-19 0,0 27 0,0-27 0,0 12 0,0-8 0,0-6 0,16 6 0,-12-8 0,11 0 0,-7 0 0,-6 0 0,22 0 0,-5 0 0,1 0 0,3-8 0,-21-10 0,6-9 0,-8-1 0,0 11 0,0 9 0,-8-8 0,6 12 0,-21-12 0,3 1 0,1 11 0,3-12 0,16 32 0,0 3 0,0 1 0,0 4 0,0-22 0,0 5 0,0 9 0,0-28 0,0 16 0,0-37 0,0 21 0,0-19 0,0 27 0,0-12 0,0 16 0,0 0 0,-8 0 0,6 0 0,-6 16 0,8-12 0,0 27 0,0-27 0,0 20 0,8-22 0,-6 5 0,6-7 0,-8-7 0,0 5 0,0-6 0,0-8 0,0 12 0,-8-12 0,-9 1 0,-11 11 0,1-12 0,9 16 0,10 16 0,8-12 0,0 11 0</inkml:trace>
  <inkml:trace contextRef="#ctx0" brushRef="#br0" timeOffset="52167">19474 13829 24575,'0'0'0</inkml:trace>
  <inkml:trace contextRef="#ctx0" brushRef="#br1" timeOffset="62134">20338 13917 24575,'0'-10'0,"0"2"0,-16 8 0,12 8 0,-27-6 0,27 22 0,-19-20 0,21 11 0,-6 1 0,8-12 0,-16 19 0,12-21 0,-11 22 0,15-36 0,0 16 0,0-22 0,0-5 0,0 3 0,0-7 0,0 9 0,0-5 0,-16 19 0,12-12 0,-12 16 0,16 0 0,-8 0 0,6 0 0,-5 0 0,-9 0 0,-4 0 0,1 16 0,-5-4 0,22 21 0,-6-6 0,8 1 0,0 5 0,0-21 0,0 19 0,0-27 0,0 12 0,8-32 0,-6-3 0,6-9 0,-8 10 0,0-5 0,0 19 0,-8-12 0,6 16 0,-6 0 0,8 16 0,0-12 0,0 19 0,0-5 0,0-6 0,8 19 0,-6-27 0,22 12 0,-5-16 0,24 0 0,-21 0 0,2 0 0,-24-16 0,0 12 0,0-27 0,-16 3 0,4-9 0,-21 10 0,21 11 0,-4 16 0,16 0 0,-15 16 0,11 3 0,-12 1 0,16 3 0,0-5 0,0-6 0,0 19 0,0-27 0,16 12 0,3-8 0,9-6 0,21 5 0,-34-7 0,25 0 0,-23-7 0,-5 5 0,4-22 0,-16 5 0,0-1 0,0 4 0,-16 8 0,4 6 0,-5-5 0,-7 7 0,20 0 0,-11 0 0,-1 7 0,4-5 0,-6 6 0,-5 8 0,19 4 0,-27 7 0,27-9 0,-12 5 0,16-19 0,0 12 0,0-32 0,16 4 0,-12-21 0,11 21 0,-15-3 0,0 15 0,0 0 0,0-16 0,-15 12 0,11-12 0,-12 16 0,16 16 0,0-12 0,0 12 0,16-1 0,-12-11 0,11 12 0</inkml:trace>
  <inkml:trace contextRef="#ctx0" brushRef="#br1" timeOffset="65100">20832 14446 24575,'0'44'0,"0"0"0,0-10 0,0 0 0,0 2 0,0 8 0,0 2 0,0-4 0,0-1 0,0 0 0,0 5 0,0 3 0,0-9-3277,0-3 2977,0 3 1,0 3 900,0-13 1,0 0-602,0 6 0,0 1 317,0 7 0,0 0-317,0-7 0,0-1 0,0-4 0,0-4 0,0 0 2039,0-12-2039,0-16 0,0-16 0,0 4 0,0-21 0,0 5 0,0 1 0,0-6 0,0 5 0,0-15 0,0-2 0,0 15 0,0-1 0,0-4 0,0 0 0,0 2 0,0 1 0,0 0 0,0 3 0,0-6 0,16 2 0,-13 5 0,21 1 0,-22-7 0,21 7 0,-19 0 0,28-7 0,-5 7 0,-5-1 0,-2 12 0,-1-1 0,-7-18 0,21 13 0,-6-17 0,-7 35 0,4-12 0,-22 16 0,5 0 0,9 16 0,-4 12 0,21 9 0,-19-12 0,0 1 0,13 11 0,-9-2 0,-11-1 0,-7-7 0,0 0 0,0 7 0,-7-7 0,-35 1 0,9 5 0,8-26 0,-1-2 0,-7 10 0,-2-15 0,9 0 0,-1 0 0,-1 0 0,1 0 0,0 0 0,1 0 0,0 0 0,1 0 0,-12 0 0,9 0 0,13 0 0,15 0 0,0 0 0</inkml:trace>
  <inkml:trace contextRef="#ctx0" brushRef="#br1" timeOffset="66584">21361 15540 8191,'0'10'0,"0"-26"3276,0 10-1489,0-17 1031,0 38-2818,0-11 1719,0 20-1719,0-7 3276,0 11 0,0 15-3044,0 2-232,0-15 0,0 1 0,0-4 0,0 1 0,0 2 0,0 0 0,0 2 0,0-3 0,0 2 0,0 9 0,0-38 0,0 21 0,0-19 0,0 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3C603-3B65-4AB7-82D6-2288B2E2AD50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C6714-DB55-4642-89AE-3D1E79A97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71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90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xy</a:t>
            </a:r>
            <a:r>
              <a:rPr lang="en-US" dirty="0"/>
              <a:t> – lam (x+y-10)</a:t>
            </a:r>
          </a:p>
          <a:p>
            <a:endParaRPr lang="en-US" dirty="0"/>
          </a:p>
          <a:p>
            <a:r>
              <a:rPr lang="en-US" dirty="0"/>
              <a:t>d/dx</a:t>
            </a:r>
          </a:p>
          <a:p>
            <a:r>
              <a:rPr lang="en-US" dirty="0"/>
              <a:t>d/</a:t>
            </a:r>
            <a:r>
              <a:rPr lang="en-US" dirty="0" err="1"/>
              <a:t>dy</a:t>
            </a:r>
            <a:endParaRPr lang="en-US" dirty="0"/>
          </a:p>
          <a:p>
            <a:r>
              <a:rPr lang="en-US" dirty="0"/>
              <a:t>d/</a:t>
            </a:r>
            <a:r>
              <a:rPr lang="en-US" dirty="0" err="1"/>
              <a:t>dlam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6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5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02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9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80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37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78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C6714-DB55-4642-89AE-3D1E79A974A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5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ilgicm" TargetMode="External"/><Relationship Id="rId2" Type="http://schemas.openxmlformats.org/officeDocument/2006/relationships/hyperlink" Target="http://www.cs.iit.edu/~mbilgic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B869B-E6BC-1BA6-F938-8B4555D3FE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40690" b="41598"/>
          <a:stretch/>
        </p:blipFill>
        <p:spPr>
          <a:xfrm>
            <a:off x="152400" y="990600"/>
            <a:ext cx="7315200" cy="10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79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225" y="1433516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506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6225444" y="3617978"/>
            <a:ext cx="5334004" cy="384048"/>
          </a:xfrm>
        </p:spPr>
        <p:txBody>
          <a:bodyPr/>
          <a:lstStyle>
            <a:lvl1pPr algn="ctr">
              <a:defRPr sz="525"/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3" name="Oval 22"/>
          <p:cNvSpPr/>
          <p:nvPr userDrawn="1"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31" name="Title 1"/>
          <p:cNvSpPr txBox="1">
            <a:spLocks/>
          </p:cNvSpPr>
          <p:nvPr userDrawn="1"/>
        </p:nvSpPr>
        <p:spPr>
          <a:xfrm>
            <a:off x="2041118" y="462571"/>
            <a:ext cx="6629911" cy="1132184"/>
          </a:xfrm>
          <a:prstGeom prst="rect">
            <a:avLst/>
          </a:prstGeom>
        </p:spPr>
        <p:txBody>
          <a:bodyPr vert="horz" lIns="0" rIns="0" anchor="b">
            <a:normAutofit/>
          </a:bodyPr>
          <a:lstStyle/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sz="1800" b="1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CS 583: Probabilistic Graphical Models</a:t>
            </a:r>
          </a:p>
          <a:p>
            <a: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endParaRPr kumimoji="0" lang="en-US" sz="1800" b="1" kern="1200" cap="sm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2" hasCustomPrompt="1"/>
          </p:nvPr>
        </p:nvSpPr>
        <p:spPr>
          <a:xfrm>
            <a:off x="2041119" y="2069896"/>
            <a:ext cx="5463344" cy="118331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100" b="1" i="0" u="none" strike="noStrike" kern="1200" cap="sm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Topic: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Chapter: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4" name="Group 53"/>
          <p:cNvGrpSpPr/>
          <p:nvPr userDrawn="1"/>
        </p:nvGrpSpPr>
        <p:grpSpPr>
          <a:xfrm>
            <a:off x="2067974" y="5410204"/>
            <a:ext cx="3634836" cy="1066800"/>
            <a:chOff x="4227387" y="4433832"/>
            <a:chExt cx="3634836" cy="1066800"/>
          </a:xfrm>
        </p:grpSpPr>
        <p:sp>
          <p:nvSpPr>
            <p:cNvPr id="30" name="Title 1"/>
            <p:cNvSpPr txBox="1">
              <a:spLocks/>
            </p:cNvSpPr>
            <p:nvPr userDrawn="1"/>
          </p:nvSpPr>
          <p:spPr>
            <a:xfrm>
              <a:off x="4227387" y="4433832"/>
              <a:ext cx="3634836" cy="1066800"/>
            </a:xfrm>
            <a:prstGeom prst="rect">
              <a:avLst/>
            </a:prstGeom>
          </p:spPr>
          <p:txBody>
            <a:bodyPr vert="horz" anchor="b">
              <a:normAutofit fontScale="92500" lnSpcReduction="20000"/>
            </a:bodyPr>
            <a:lstStyle/>
            <a:p>
              <a:pPr>
                <a:lnSpc>
                  <a:spcPct val="170000"/>
                </a:lnSpc>
              </a:pPr>
              <a:r>
                <a:rPr kumimoji="0" lang="en-US" sz="1500" b="1" dirty="0"/>
                <a:t>Mustafa Bilgic</a:t>
              </a:r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2"/>
                </a:rPr>
                <a:t>http://www.cs.iit.edu/~mbilgic</a:t>
              </a:r>
              <a:endParaRPr kumimoji="0" lang="en-US" sz="1500" dirty="0"/>
            </a:p>
            <a:p>
              <a:pPr>
                <a:lnSpc>
                  <a:spcPct val="170000"/>
                </a:lnSpc>
              </a:pPr>
              <a:r>
                <a:rPr kumimoji="0" lang="en-US" sz="1500" dirty="0"/>
                <a:t>       </a:t>
              </a:r>
              <a:r>
                <a:rPr kumimoji="0" lang="en-US" sz="1500" dirty="0">
                  <a:hlinkClick r:id="rId3"/>
                </a:rPr>
                <a:t>https://twitter.com/bilgicm</a:t>
              </a:r>
              <a:endParaRPr kumimoji="0" lang="en-US" sz="1500" dirty="0"/>
            </a:p>
          </p:txBody>
        </p:sp>
        <p:pic>
          <p:nvPicPr>
            <p:cNvPr id="6" name="Picture 5" descr="File:Twitter bird logo 2012.svg - Wikipedia, the free encyclopedia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012" y="5187464"/>
              <a:ext cx="274320" cy="223007"/>
            </a:xfrm>
            <a:prstGeom prst="rect">
              <a:avLst/>
            </a:prstGeom>
          </p:spPr>
        </p:pic>
        <p:pic>
          <p:nvPicPr>
            <p:cNvPr id="48" name="Picture 47" descr="Original file ‎ (SVG file, nominally 512 × 512 pixels, file size: 2 ...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642" y="4861560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95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B253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95395"/>
            <a:ext cx="82296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 583 – Probabilistic Graphical Models – Illinois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13922379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  <a:lvl2pPr>
              <a:defRPr>
                <a:latin typeface="Century Schoolbook" panose="02040604050505020304" pitchFamily="18" charset="0"/>
              </a:defRPr>
            </a:lvl2pPr>
            <a:lvl3pPr>
              <a:defRPr>
                <a:latin typeface="Century Schoolbook" panose="02040604050505020304" pitchFamily="18" charset="0"/>
              </a:defRPr>
            </a:lvl3pPr>
            <a:lvl4pPr>
              <a:defRPr>
                <a:latin typeface="Century Schoolbook" panose="02040604050505020304" pitchFamily="18" charset="0"/>
              </a:defRPr>
            </a:lvl4pPr>
            <a:lvl5pPr>
              <a:defRPr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83058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E0AE3E9-A355-5335-5ADE-DF4C572E53E7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E3385-A1AD-0B74-D325-1D5264799D9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2333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000">
                <a:latin typeface="Century Schoolbook" panose="02040604050505020304" pitchFamily="18" charset="0"/>
              </a:defRPr>
            </a:lvl2pPr>
            <a:lvl3pPr>
              <a:defRPr sz="18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46818"/>
            <a:ext cx="86106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28BBBD1-7CC2-82BB-3975-41FEEDB72ABE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274C5-39AD-7ABB-3B1B-950D0C736A0E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672060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556878"/>
            <a:ext cx="8001000" cy="304800"/>
          </a:xfrm>
        </p:spPr>
        <p:txBody>
          <a:bodyPr/>
          <a:lstStyle/>
          <a:p>
            <a:r>
              <a:rPr lang="en-US" dirty="0"/>
              <a:t>CS 583 – Probabilistic Graphical Models – Illinois Institute of Technology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D192A73-8FDC-EC67-0DBC-414E871498B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4BC1A-7470-A9DC-8B46-39B4FAFE298C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9006376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0DE4A-4A2B-7E41-9240-E192ACF86237}"/>
              </a:ext>
            </a:extLst>
          </p:cNvPr>
          <p:cNvSpPr txBox="1"/>
          <p:nvPr/>
        </p:nvSpPr>
        <p:spPr>
          <a:xfrm>
            <a:off x="7420303" y="66635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082058C-2544-FF22-F562-101D985F882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E5FB2-D10F-3E3A-5001-0399FB2FB0FF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9605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FC541-F19D-B24A-84B8-8E68C037DBB8}"/>
              </a:ext>
            </a:extLst>
          </p:cNvPr>
          <p:cNvSpPr txBox="1"/>
          <p:nvPr/>
        </p:nvSpPr>
        <p:spPr>
          <a:xfrm>
            <a:off x="7273159" y="664253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AB7B-20C5-4B4A-87BB-EC6CBA807625}"/>
              </a:ext>
            </a:extLst>
          </p:cNvPr>
          <p:cNvSpPr txBox="1"/>
          <p:nvPr/>
        </p:nvSpPr>
        <p:spPr>
          <a:xfrm>
            <a:off x="6789683" y="65374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03864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4"/>
            <a:ext cx="5294018" cy="4648199"/>
          </a:xfrm>
        </p:spPr>
        <p:txBody>
          <a:bodyPr/>
          <a:lstStyle>
            <a:lvl1pPr>
              <a:defRPr sz="2400">
                <a:latin typeface="Century Schoolbook" panose="02040604050505020304" pitchFamily="18" charset="0"/>
              </a:defRPr>
            </a:lvl1pPr>
            <a:lvl2pPr>
              <a:defRPr sz="2200">
                <a:latin typeface="Century Schoolbook" panose="02040604050505020304" pitchFamily="18" charset="0"/>
              </a:defRPr>
            </a:lvl2pPr>
            <a:lvl3pPr>
              <a:defRPr sz="2000">
                <a:latin typeface="Century Schoolbook" panose="02040604050505020304" pitchFamily="18" charset="0"/>
              </a:defRPr>
            </a:lvl3pPr>
            <a:lvl4pPr>
              <a:defRPr sz="1800">
                <a:latin typeface="Century Schoolbook" panose="02040604050505020304" pitchFamily="18" charset="0"/>
              </a:defRPr>
            </a:lvl4pPr>
            <a:lvl5pPr>
              <a:defRPr sz="1800">
                <a:latin typeface="Century Schoolbook" panose="020406040505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22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panose="020406040505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1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A3369B2-4D1C-F856-6C63-B342212B2B42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BB253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3E39F-EA8B-D61A-A2EC-FAC5D7092555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BB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3242425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Century Schoolbook" panose="02040604050505020304" pitchFamily="18" charset="0"/>
              </a:defRPr>
            </a:lvl1pPr>
            <a:lvl2pPr>
              <a:defRPr sz="18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400">
                <a:latin typeface="Century Schoolbook" panose="02040604050505020304" pitchFamily="18" charset="0"/>
              </a:defRPr>
            </a:lvl4pPr>
            <a:lvl5pPr>
              <a:defRPr sz="1400"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0A94FA9-C696-AACD-3CE6-798F30A0A19C}"/>
              </a:ext>
            </a:extLst>
          </p:cNvPr>
          <p:cNvSpPr txBox="1">
            <a:spLocks/>
          </p:cNvSpPr>
          <p:nvPr userDrawn="1"/>
        </p:nvSpPr>
        <p:spPr>
          <a:xfrm>
            <a:off x="0" y="1045708"/>
            <a:ext cx="457200" cy="394136"/>
          </a:xfrm>
          <a:prstGeom prst="rect">
            <a:avLst/>
          </a:prstGeom>
          <a:solidFill>
            <a:srgbClr val="812E29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FC210-5E7F-9652-70DB-4F50EC6B7B24}"/>
              </a:ext>
            </a:extLst>
          </p:cNvPr>
          <p:cNvSpPr/>
          <p:nvPr userDrawn="1"/>
        </p:nvSpPr>
        <p:spPr>
          <a:xfrm>
            <a:off x="457200" y="1234971"/>
            <a:ext cx="8686800" cy="45719"/>
          </a:xfrm>
          <a:prstGeom prst="rect">
            <a:avLst/>
          </a:prstGeom>
          <a:solidFill>
            <a:srgbClr val="81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4957631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2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CS 583 – Probabilistic Graphical Models – Illinois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9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Century Schoolbook" panose="02040604050505020304" pitchFamily="18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iclr.cc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customXml" Target="../ink/ink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clustering.html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07CEA5F-F0EC-7810-6A4B-14FEE8E80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8001000" cy="1524000"/>
          </a:xfrm>
        </p:spPr>
        <p:txBody>
          <a:bodyPr/>
          <a:lstStyle/>
          <a:p>
            <a:r>
              <a:rPr lang="en-US" dirty="0"/>
              <a:t>CSP571 Data Preparation and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en-US"/>
              <a:t>Lecture 9. </a:t>
            </a:r>
            <a:r>
              <a:rPr lang="en-US" dirty="0"/>
              <a:t>Dimensionality Reduction and Unsupervised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210C2-B675-A3EF-DBD9-B92DEB6ED97C}"/>
              </a:ext>
            </a:extLst>
          </p:cNvPr>
          <p:cNvSpPr txBox="1"/>
          <p:nvPr/>
        </p:nvSpPr>
        <p:spPr>
          <a:xfrm>
            <a:off x="1860331" y="13558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40473-F0D2-8394-62AA-3CC1892125BC}"/>
              </a:ext>
            </a:extLst>
          </p:cNvPr>
          <p:cNvSpPr txBox="1"/>
          <p:nvPr/>
        </p:nvSpPr>
        <p:spPr>
          <a:xfrm>
            <a:off x="457200" y="5791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1" dirty="0">
                <a:latin typeface="Century Schoolbook" panose="02040604050505020304" pitchFamily="18" charset="0"/>
              </a:rPr>
              <a:t>Oleksandr Narykov</a:t>
            </a:r>
          </a:p>
          <a:p>
            <a:r>
              <a:rPr lang="en-US" sz="1600" dirty="0" err="1">
                <a:latin typeface="Century Schoolbook" panose="02040604050505020304" pitchFamily="18" charset="0"/>
              </a:rPr>
              <a:t>onarykov@iit.edu</a:t>
            </a:r>
            <a:endParaRPr 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8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20" dirty="0"/>
              <a:t>Convolution Network</a:t>
            </a:r>
            <a:endParaRPr cap="small" spc="120" dirty="0"/>
          </a:p>
        </p:txBody>
      </p:sp>
      <p:pic>
        <p:nvPicPr>
          <p:cNvPr id="7170" name="Picture 2" descr="Representation Learning | Papers With Code">
            <a:extLst>
              <a:ext uri="{FF2B5EF4-FFF2-40B4-BE49-F238E27FC236}">
                <a16:creationId xmlns:a16="http://schemas.microsoft.com/office/drawing/2014/main" id="{0E9343CF-C0C0-4A2A-1480-794CF2DF7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478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BC17D87D-7505-A601-FBC2-09DCE9C4242B}"/>
              </a:ext>
            </a:extLst>
          </p:cNvPr>
          <p:cNvSpPr txBox="1"/>
          <p:nvPr/>
        </p:nvSpPr>
        <p:spPr>
          <a:xfrm>
            <a:off x="535941" y="1585087"/>
            <a:ext cx="3426460" cy="3571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End-to-end learning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Deep learning is representation learning</a:t>
            </a: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Weight matrices of hidden layers of convolution network</a:t>
            </a:r>
            <a:endParaRPr sz="21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A16CFD-9B45-74BF-153E-DBB3A52A5D7C}"/>
                  </a:ext>
                </a:extLst>
              </p14:cNvPr>
              <p14:cNvContentPartPr/>
              <p14:nvPr/>
            </p14:nvContentPartPr>
            <p14:xfrm>
              <a:off x="95400" y="5118120"/>
              <a:ext cx="3480120" cy="1518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A16CFD-9B45-74BF-153E-DBB3A52A5D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40" y="5108760"/>
                <a:ext cx="3498840" cy="153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1818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0" dirty="0"/>
              <a:t>AutoEncoder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7078345" cy="257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446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neural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network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architecture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where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input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output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are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same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dirty="0">
                <a:latin typeface="STIXGeneral"/>
                <a:cs typeface="STIXGeneral"/>
              </a:rPr>
              <a:t>𝒙</a:t>
            </a:r>
            <a:r>
              <a:rPr sz="2100" spc="-45" dirty="0">
                <a:latin typeface="STIXGeneral"/>
                <a:cs typeface="STIXGeneral"/>
              </a:rPr>
              <a:t> </a:t>
            </a:r>
            <a:r>
              <a:rPr sz="2100" spc="-200" dirty="0">
                <a:latin typeface="STIXGeneral"/>
                <a:cs typeface="STIXGeneral"/>
              </a:rPr>
              <a:t>→</a:t>
            </a:r>
            <a:r>
              <a:rPr sz="2100" spc="50" dirty="0">
                <a:latin typeface="STIXGeneral"/>
                <a:cs typeface="STIXGeneral"/>
              </a:rPr>
              <a:t> </a:t>
            </a:r>
            <a:r>
              <a:rPr sz="2100" spc="105" dirty="0">
                <a:latin typeface="STIXGeneral"/>
                <a:cs typeface="STIXGeneral"/>
              </a:rPr>
              <a:t>𝒉</a:t>
            </a:r>
            <a:r>
              <a:rPr sz="2100" spc="-5" dirty="0">
                <a:latin typeface="STIXGeneral"/>
                <a:cs typeface="STIXGeneral"/>
              </a:rPr>
              <a:t> </a:t>
            </a:r>
            <a:r>
              <a:rPr sz="2100" dirty="0">
                <a:latin typeface="STIXGeneral"/>
                <a:cs typeface="STIXGeneral"/>
              </a:rPr>
              <a:t>→</a:t>
            </a:r>
            <a:r>
              <a:rPr sz="2100" spc="15" dirty="0">
                <a:latin typeface="STIXGeneral"/>
                <a:cs typeface="STIXGeneral"/>
              </a:rPr>
              <a:t> </a:t>
            </a:r>
            <a:r>
              <a:rPr sz="2100" spc="-50" dirty="0">
                <a:latin typeface="STIXGeneral"/>
                <a:cs typeface="STIXGeneral"/>
              </a:rPr>
              <a:t>𝒙</a:t>
            </a:r>
            <a:endParaRPr sz="2100" dirty="0">
              <a:latin typeface="STIXGeneral"/>
              <a:cs typeface="STIXGeneral"/>
            </a:endParaRPr>
          </a:p>
          <a:p>
            <a:pPr marL="652780" marR="5080" lvl="1" indent="-274320" algn="just">
              <a:lnSpc>
                <a:spcPct val="120000"/>
              </a:lnSpc>
              <a:spcBef>
                <a:spcPts val="50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90" dirty="0">
                <a:latin typeface="Times New Roman"/>
                <a:cs typeface="Times New Roman"/>
              </a:rPr>
              <a:t>Input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x</a:t>
            </a:r>
            <a:r>
              <a:rPr sz="2100" b="1" i="1" spc="60" dirty="0">
                <a:latin typeface="Georgia-BoldItalic"/>
                <a:cs typeface="Georgia-BoldItalic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encoded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into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h</a:t>
            </a:r>
            <a:r>
              <a:rPr sz="2100" dirty="0">
                <a:latin typeface="Times New Roman"/>
                <a:cs typeface="Times New Roman"/>
              </a:rPr>
              <a:t>,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where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h</a:t>
            </a:r>
            <a:r>
              <a:rPr sz="2100" b="1" i="1" spc="55" dirty="0">
                <a:latin typeface="Georgia-BoldItalic"/>
                <a:cs typeface="Georgia-BoldItalic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imes New Roman"/>
                <a:cs typeface="Times New Roman"/>
              </a:rPr>
              <a:t>typically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90" dirty="0">
                <a:latin typeface="Times New Roman"/>
                <a:cs typeface="Times New Roman"/>
              </a:rPr>
              <a:t>lower </a:t>
            </a:r>
            <a:r>
              <a:rPr sz="2100" spc="135" dirty="0">
                <a:latin typeface="Times New Roman"/>
                <a:cs typeface="Times New Roman"/>
              </a:rPr>
              <a:t>dimensional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225" dirty="0">
                <a:latin typeface="Times New Roman"/>
                <a:cs typeface="Times New Roman"/>
              </a:rPr>
              <a:t>than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x</a:t>
            </a:r>
            <a:r>
              <a:rPr sz="2100" b="1" i="1" spc="50" dirty="0">
                <a:latin typeface="Georgia-BoldItalic"/>
                <a:cs typeface="Georgia-BoldItalic"/>
              </a:rPr>
              <a:t> </a:t>
            </a:r>
            <a:r>
              <a:rPr sz="2100" spc="195" dirty="0">
                <a:latin typeface="Times New Roman"/>
                <a:cs typeface="Times New Roman"/>
              </a:rPr>
              <a:t>and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h</a:t>
            </a:r>
            <a:r>
              <a:rPr sz="2100" b="1" i="1" spc="45" dirty="0">
                <a:latin typeface="Georgia-BoldItalic"/>
                <a:cs typeface="Georgia-BoldItalic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90" dirty="0">
                <a:latin typeface="Times New Roman"/>
                <a:cs typeface="Times New Roman"/>
              </a:rPr>
              <a:t>decoded</a:t>
            </a:r>
            <a:r>
              <a:rPr sz="2100" spc="3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back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b="1" i="1" dirty="0">
                <a:latin typeface="Georgia-BoldItalic"/>
                <a:cs typeface="Georgia-BoldItalic"/>
              </a:rPr>
              <a:t>x</a:t>
            </a:r>
            <a:r>
              <a:rPr sz="2100" i="1" dirty="0">
                <a:latin typeface="Arial"/>
                <a:cs typeface="Arial"/>
              </a:rPr>
              <a:t>,</a:t>
            </a:r>
            <a:r>
              <a:rPr sz="2100" i="1" spc="10" dirty="0">
                <a:latin typeface="Arial"/>
                <a:cs typeface="Arial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with </a:t>
            </a:r>
            <a:r>
              <a:rPr sz="2100" spc="120" dirty="0">
                <a:latin typeface="Times New Roman"/>
                <a:cs typeface="Times New Roman"/>
              </a:rPr>
              <a:t>some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150" dirty="0">
                <a:latin typeface="Times New Roman"/>
                <a:cs typeface="Times New Roman"/>
              </a:rPr>
              <a:t>error</a:t>
            </a:r>
            <a:endParaRPr sz="21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0" y="4033129"/>
            <a:ext cx="2313337" cy="20178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31594" y="5823257"/>
            <a:ext cx="6717665" cy="51308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6499860">
              <a:lnSpc>
                <a:spcPct val="100000"/>
              </a:lnSpc>
              <a:spcBef>
                <a:spcPts val="484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14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200" spc="50" dirty="0">
                <a:latin typeface="Times New Roman"/>
                <a:cs typeface="Times New Roman"/>
              </a:rPr>
              <a:t>https://upload.wikimedia.org/wikipedia/commons/3/37/Autoencoder_schema.png</a:t>
            </a:r>
            <a:endParaRPr sz="12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80072BC-1B70-FC7B-5E72-B830273F4850}"/>
                  </a:ext>
                </a:extLst>
              </p14:cNvPr>
              <p14:cNvContentPartPr/>
              <p14:nvPr/>
            </p14:nvContentPartPr>
            <p14:xfrm>
              <a:off x="3911400" y="3759120"/>
              <a:ext cx="1143720" cy="419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80072BC-1B70-FC7B-5E72-B830273F48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2040" y="3749760"/>
                <a:ext cx="1162440" cy="438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Other</a:t>
            </a:r>
            <a:r>
              <a:rPr cap="small" spc="254" dirty="0"/>
              <a:t> </a:t>
            </a:r>
            <a:r>
              <a:rPr cap="small" spc="160" dirty="0"/>
              <a:t>DL</a:t>
            </a:r>
            <a:r>
              <a:rPr cap="small" spc="80" dirty="0"/>
              <a:t> </a:t>
            </a:r>
            <a:r>
              <a:rPr cap="small" spc="150"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5457825" cy="298005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70" dirty="0">
                <a:latin typeface="Times New Roman"/>
                <a:cs typeface="Times New Roman"/>
              </a:rPr>
              <a:t>Transformers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70" dirty="0">
                <a:latin typeface="Times New Roman"/>
                <a:cs typeface="Times New Roman"/>
              </a:rPr>
              <a:t>Contrastive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learning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dirty="0">
                <a:latin typeface="Times New Roman"/>
                <a:cs typeface="Times New Roman"/>
              </a:rPr>
              <a:t>…</a:t>
            </a:r>
          </a:p>
          <a:p>
            <a:pPr marL="286385" marR="5080" indent="-274320">
              <a:lnSpc>
                <a:spcPct val="120000"/>
              </a:lnSpc>
              <a:spcBef>
                <a:spcPts val="60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95" dirty="0">
                <a:latin typeface="Times New Roman"/>
                <a:cs typeface="Times New Roman"/>
              </a:rPr>
              <a:t>International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conference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on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learning </a:t>
            </a:r>
            <a:r>
              <a:rPr sz="2400" spc="185" dirty="0">
                <a:latin typeface="Times New Roman"/>
                <a:cs typeface="Times New Roman"/>
              </a:rPr>
              <a:t>representations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(ICLR)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u="sng" spc="75" dirty="0">
                <a:solidFill>
                  <a:srgbClr val="D2601C"/>
                </a:solidFill>
                <a:uFill>
                  <a:solidFill>
                    <a:srgbClr val="D2601C"/>
                  </a:solidFill>
                </a:uFill>
                <a:latin typeface="Times New Roman"/>
                <a:cs typeface="Times New Roman"/>
                <a:hlinkClick r:id="rId2"/>
              </a:rPr>
              <a:t>https://iclr.cc/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483A-720A-3165-3E7B-475DB377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981200"/>
            <a:ext cx="7086600" cy="1676400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432764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75" dirty="0"/>
              <a:t>Clustering</a:t>
            </a:r>
            <a:endParaRPr cap="small"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931025" cy="4027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75" dirty="0">
                <a:latin typeface="Times New Roman"/>
                <a:cs typeface="Times New Roman"/>
              </a:rPr>
              <a:t>Intuitively, clusters are the groups in the data for which points within the same group are more similar than the points from different groups</a:t>
            </a:r>
          </a:p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75" dirty="0">
                <a:latin typeface="Times New Roman"/>
                <a:cs typeface="Times New Roman"/>
              </a:rPr>
              <a:t>Mathematically, groups</a:t>
            </a:r>
          </a:p>
          <a:p>
            <a:pPr marL="1206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r>
              <a:rPr lang="en-US" sz="2400" spc="175" dirty="0">
                <a:latin typeface="Times New Roman"/>
                <a:cs typeface="Times New Roman"/>
              </a:rPr>
              <a:t>of points are usually con-</a:t>
            </a:r>
          </a:p>
          <a:p>
            <a:pPr marL="1206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r>
              <a:rPr lang="en-US" sz="2400" spc="175" dirty="0" err="1">
                <a:latin typeface="Times New Roman"/>
                <a:cs typeface="Times New Roman"/>
              </a:rPr>
              <a:t>sidered</a:t>
            </a:r>
            <a:r>
              <a:rPr lang="en-US" sz="2400" spc="175" dirty="0">
                <a:latin typeface="Times New Roman"/>
                <a:cs typeface="Times New Roman"/>
              </a:rPr>
              <a:t> clusters when they</a:t>
            </a:r>
          </a:p>
          <a:p>
            <a:pPr marL="1206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r>
              <a:rPr lang="en-US" sz="2400" spc="175" dirty="0">
                <a:latin typeface="Times New Roman"/>
                <a:cs typeface="Times New Roman"/>
              </a:rPr>
              <a:t>Form high-density regions</a:t>
            </a:r>
          </a:p>
          <a:p>
            <a:pPr marL="1206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tabLst>
                <a:tab pos="286385" algn="l"/>
              </a:tabLst>
            </a:pPr>
            <a:r>
              <a:rPr lang="en-US" sz="2400" spc="175" dirty="0">
                <a:latin typeface="Times New Roman"/>
                <a:cs typeface="Times New Roman"/>
              </a:rPr>
              <a:t>in a data space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C2509A-83AD-C707-F88D-9233A3AC8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213801"/>
            <a:ext cx="4551393" cy="3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544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75" dirty="0"/>
              <a:t>Clustering</a:t>
            </a:r>
            <a:endParaRPr cap="small"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931025" cy="8717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75" dirty="0">
                <a:latin typeface="Times New Roman"/>
                <a:cs typeface="Times New Roman"/>
              </a:rPr>
              <a:t>Basic idea: group together similar instances</a:t>
            </a:r>
          </a:p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2D point patterns</a:t>
            </a:r>
            <a:endParaRPr lang="en-US" sz="2400" spc="1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BF1A9-3664-8F51-4878-A3D219471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4687"/>
            <a:ext cx="7772400" cy="263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19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75" dirty="0"/>
              <a:t>Clustering</a:t>
            </a:r>
            <a:endParaRPr cap="small"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931025" cy="8717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75" dirty="0">
                <a:latin typeface="Times New Roman"/>
                <a:cs typeface="Times New Roman"/>
              </a:rPr>
              <a:t>Basic idea: group together similar instances</a:t>
            </a:r>
          </a:p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2D point patterns</a:t>
            </a:r>
            <a:endParaRPr lang="en-US" sz="2400" spc="1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2A9533-7207-F599-AF51-3369AC0EC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48" y="2727452"/>
            <a:ext cx="7772400" cy="25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6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75" dirty="0"/>
              <a:t>Examples</a:t>
            </a:r>
            <a:endParaRPr cap="small"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931025" cy="4173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75" dirty="0">
                <a:latin typeface="Times New Roman"/>
                <a:cs typeface="Times New Roman"/>
              </a:rPr>
              <a:t>Image segmentation</a:t>
            </a:r>
            <a:endParaRPr lang="en-US" sz="2400" spc="1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5AB1E-D653-7725-622C-C76D043AA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5" y="2209800"/>
            <a:ext cx="6203950" cy="412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55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75" dirty="0"/>
              <a:t>Examples</a:t>
            </a:r>
            <a:endParaRPr cap="small"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931025" cy="4173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75" dirty="0">
                <a:latin typeface="Times New Roman"/>
                <a:cs typeface="Times New Roman"/>
              </a:rPr>
              <a:t>Gene expression</a:t>
            </a:r>
            <a:endParaRPr lang="en-US" sz="2400" spc="1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20BDCF-8EF9-5B10-00A4-F2C5C4180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90800"/>
            <a:ext cx="3886200" cy="382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F298D7-BB8E-CB0E-2295-E4AB0D135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371600"/>
            <a:ext cx="2209800" cy="517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0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10" dirty="0"/>
              <a:t>Various</a:t>
            </a:r>
            <a:r>
              <a:rPr cap="small" spc="254" dirty="0"/>
              <a:t> </a:t>
            </a:r>
            <a:r>
              <a:rPr cap="small" spc="114" dirty="0"/>
              <a:t>Approaches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7105650" cy="446468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60" dirty="0">
                <a:latin typeface="Times New Roman"/>
                <a:cs typeface="Times New Roman"/>
              </a:rPr>
              <a:t>K-</a:t>
            </a:r>
            <a:r>
              <a:rPr sz="2400" spc="180" dirty="0">
                <a:latin typeface="Times New Roman"/>
                <a:cs typeface="Times New Roman"/>
              </a:rPr>
              <a:t>Means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Expectation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Maximization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(EM)</a:t>
            </a:r>
            <a:endParaRPr sz="2400">
              <a:latin typeface="Times New Roman"/>
              <a:cs typeface="Times New Roman"/>
            </a:endParaRPr>
          </a:p>
          <a:p>
            <a:pPr marL="6527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52780" algn="l"/>
              </a:tabLst>
            </a:pPr>
            <a:r>
              <a:rPr sz="2100" spc="170" dirty="0">
                <a:latin typeface="Times New Roman"/>
                <a:cs typeface="Times New Roman"/>
              </a:rPr>
              <a:t>EM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9" dirty="0">
                <a:latin typeface="Times New Roman"/>
                <a:cs typeface="Times New Roman"/>
              </a:rPr>
              <a:t>a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general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approach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5" dirty="0">
                <a:latin typeface="Times New Roman"/>
                <a:cs typeface="Times New Roman"/>
              </a:rPr>
              <a:t>that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can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be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used</a:t>
            </a:r>
            <a:r>
              <a:rPr sz="2100" spc="70" dirty="0">
                <a:latin typeface="Times New Roman"/>
                <a:cs typeface="Times New Roman"/>
              </a:rPr>
              <a:t> for </a:t>
            </a:r>
            <a:r>
              <a:rPr sz="2100" spc="160" dirty="0">
                <a:latin typeface="Times New Roman"/>
                <a:cs typeface="Times New Roman"/>
              </a:rPr>
              <a:t>many</a:t>
            </a:r>
            <a:endParaRPr sz="2100">
              <a:latin typeface="Times New Roman"/>
              <a:cs typeface="Times New Roman"/>
            </a:endParaRPr>
          </a:p>
          <a:p>
            <a:pPr marL="652780">
              <a:lnSpc>
                <a:spcPct val="100000"/>
              </a:lnSpc>
              <a:spcBef>
                <a:spcPts val="505"/>
              </a:spcBef>
            </a:pPr>
            <a:r>
              <a:rPr sz="2100" spc="160" dirty="0">
                <a:latin typeface="Times New Roman"/>
                <a:cs typeface="Times New Roman"/>
              </a:rPr>
              <a:t>other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60" dirty="0">
                <a:latin typeface="Times New Roman"/>
                <a:cs typeface="Times New Roman"/>
              </a:rPr>
              <a:t>tasks,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one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which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clustering</a:t>
            </a:r>
            <a:endParaRPr sz="21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3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0" dirty="0">
                <a:latin typeface="Times New Roman"/>
                <a:cs typeface="Times New Roman"/>
              </a:rPr>
              <a:t>Hierarchical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clustering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5" dirty="0">
                <a:latin typeface="Times New Roman"/>
                <a:cs typeface="Times New Roman"/>
              </a:rPr>
              <a:t>DBScan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65" dirty="0">
                <a:latin typeface="Times New Roman"/>
                <a:cs typeface="Times New Roman"/>
              </a:rPr>
              <a:t>Spectral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clustering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50" dirty="0">
                <a:latin typeface="Times New Roman"/>
                <a:cs typeface="Times New Roman"/>
              </a:rPr>
              <a:t>Mean-</a:t>
            </a:r>
            <a:r>
              <a:rPr sz="2400" spc="135" dirty="0">
                <a:latin typeface="Times New Roman"/>
                <a:cs typeface="Times New Roman"/>
              </a:rPr>
              <a:t>shift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dirty="0">
                <a:latin typeface="Times New Roman"/>
                <a:cs typeface="Times New Roman"/>
              </a:rPr>
              <a:t>…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many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more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55" dirty="0"/>
              <a:t>Principal</a:t>
            </a:r>
            <a:r>
              <a:rPr cap="small" spc="275" dirty="0"/>
              <a:t> </a:t>
            </a:r>
            <a:r>
              <a:rPr cap="small" spc="175" dirty="0"/>
              <a:t>Component</a:t>
            </a:r>
            <a:r>
              <a:rPr cap="small" spc="215" dirty="0"/>
              <a:t> </a:t>
            </a:r>
            <a:r>
              <a:rPr cap="small" spc="75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585087"/>
            <a:ext cx="7313930" cy="363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280035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140" dirty="0">
                <a:latin typeface="Times New Roman"/>
                <a:cs typeface="Times New Roman"/>
              </a:rPr>
              <a:t>Given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dataset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𝒙</a:t>
            </a:r>
            <a:r>
              <a:rPr sz="2400" spc="90" dirty="0">
                <a:latin typeface="STIXGeneral"/>
                <a:cs typeface="STIXGeneral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with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STIXGeneral"/>
                <a:cs typeface="STIXGeneral"/>
              </a:rPr>
              <a:t>𝑑</a:t>
            </a:r>
            <a:r>
              <a:rPr sz="2400" spc="155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dimensions,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project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it </a:t>
            </a:r>
            <a:r>
              <a:rPr sz="2400" spc="145" dirty="0">
                <a:latin typeface="Times New Roman"/>
                <a:cs typeface="Times New Roman"/>
              </a:rPr>
              <a:t>into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𝑘</a:t>
            </a:r>
            <a:r>
              <a:rPr sz="2400" spc="150" dirty="0">
                <a:latin typeface="STIXGeneral"/>
                <a:cs typeface="STIXGeneral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dimensions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STIXGeneral"/>
                <a:cs typeface="STIXGeneral"/>
              </a:rPr>
              <a:t>(𝑘</a:t>
            </a:r>
            <a:r>
              <a:rPr sz="2400" spc="14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&lt;</a:t>
            </a:r>
            <a:r>
              <a:rPr sz="2400" spc="85" dirty="0">
                <a:latin typeface="STIXGeneral"/>
                <a:cs typeface="STIXGeneral"/>
              </a:rPr>
              <a:t> </a:t>
            </a:r>
            <a:r>
              <a:rPr sz="2400" spc="180" dirty="0">
                <a:latin typeface="STIXGeneral"/>
                <a:cs typeface="STIXGeneral"/>
              </a:rPr>
              <a:t>𝑑)</a:t>
            </a:r>
            <a:r>
              <a:rPr sz="2400" spc="80" dirty="0">
                <a:latin typeface="STIXGeneral"/>
                <a:cs typeface="STIXGeneral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with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minimum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loss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of </a:t>
            </a:r>
            <a:r>
              <a:rPr sz="2400" spc="140" dirty="0">
                <a:latin typeface="Times New Roman"/>
                <a:cs typeface="Times New Roman"/>
              </a:rPr>
              <a:t>information</a:t>
            </a:r>
            <a:endParaRPr sz="2400" dirty="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STIXGeneral"/>
                <a:cs typeface="STIXGeneral"/>
              </a:rPr>
              <a:t>𝒛</a:t>
            </a:r>
            <a:r>
              <a:rPr sz="2100" spc="40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=</a:t>
            </a:r>
            <a:r>
              <a:rPr sz="2100" spc="50" dirty="0">
                <a:latin typeface="STIXGeneral"/>
                <a:cs typeface="STIXGeneral"/>
              </a:rPr>
              <a:t> </a:t>
            </a:r>
            <a:r>
              <a:rPr sz="2100" spc="25" dirty="0">
                <a:latin typeface="STIXGeneral"/>
                <a:cs typeface="STIXGeneral"/>
              </a:rPr>
              <a:t>𝒘</a:t>
            </a:r>
            <a:r>
              <a:rPr sz="2250" spc="37" baseline="27777" dirty="0">
                <a:latin typeface="STIXGeneral"/>
                <a:cs typeface="STIXGeneral"/>
              </a:rPr>
              <a:t>𝑇</a:t>
            </a:r>
            <a:r>
              <a:rPr sz="2100" spc="25" dirty="0">
                <a:latin typeface="STIXGeneral"/>
                <a:cs typeface="STIXGeneral"/>
              </a:rPr>
              <a:t>𝒙</a:t>
            </a:r>
            <a:endParaRPr sz="2100" dirty="0">
              <a:latin typeface="STIXGeneral"/>
              <a:cs typeface="STIXGeneral"/>
            </a:endParaRPr>
          </a:p>
          <a:p>
            <a:pPr marL="299085" marR="17780" indent="-274320">
              <a:lnSpc>
                <a:spcPct val="120100"/>
              </a:lnSpc>
              <a:spcBef>
                <a:spcPts val="55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160" dirty="0">
                <a:latin typeface="Times New Roman"/>
                <a:cs typeface="Times New Roman"/>
              </a:rPr>
              <a:t>Principal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component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analysis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(PCA)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maximizes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variance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in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projected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space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so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objects </a:t>
            </a:r>
            <a:r>
              <a:rPr sz="2400" spc="210" dirty="0">
                <a:latin typeface="Times New Roman"/>
                <a:cs typeface="Times New Roman"/>
              </a:rPr>
              <a:t>are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spread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out</a:t>
            </a:r>
            <a:endParaRPr sz="2400" dirty="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105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spc="110" dirty="0">
                <a:latin typeface="STIXGeneral"/>
                <a:cs typeface="STIXGeneral"/>
              </a:rPr>
              <a:t>𝑎𝑟𝑔𝑚𝑎𝑥</a:t>
            </a:r>
            <a:r>
              <a:rPr sz="2250" spc="165" baseline="-16666" dirty="0">
                <a:latin typeface="STIXGeneral"/>
                <a:cs typeface="STIXGeneral"/>
              </a:rPr>
              <a:t>𝒘</a:t>
            </a:r>
            <a:r>
              <a:rPr sz="2100" spc="110" dirty="0">
                <a:latin typeface="STIXGeneral"/>
                <a:cs typeface="STIXGeneral"/>
              </a:rPr>
              <a:t>𝑉𝑎𝑟(𝒛)</a:t>
            </a:r>
            <a:endParaRPr sz="2100" dirty="0">
              <a:latin typeface="STIXGeneral"/>
              <a:cs typeface="STIXGener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4E65BF0-516E-B9F3-E188-B047F6780563}"/>
                  </a:ext>
                </a:extLst>
              </p14:cNvPr>
              <p14:cNvContentPartPr/>
              <p14:nvPr/>
            </p14:nvContentPartPr>
            <p14:xfrm>
              <a:off x="4051440" y="1371600"/>
              <a:ext cx="4648680" cy="4952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4E65BF0-516E-B9F3-E188-B047F67805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2080" y="1362240"/>
                <a:ext cx="4667400" cy="4971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dirty="0"/>
              <a:t>We’ll</a:t>
            </a:r>
            <a:r>
              <a:rPr cap="small" spc="440" dirty="0"/>
              <a:t> </a:t>
            </a:r>
            <a:r>
              <a:rPr cap="small" spc="55" dirty="0"/>
              <a:t>Cover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8887"/>
            <a:ext cx="6931660" cy="2471831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60" dirty="0">
                <a:latin typeface="Times New Roman"/>
                <a:cs typeface="Times New Roman"/>
              </a:rPr>
              <a:t>K-</a:t>
            </a:r>
            <a:r>
              <a:rPr sz="2400" spc="180" dirty="0">
                <a:latin typeface="Times New Roman"/>
                <a:cs typeface="Times New Roman"/>
              </a:rPr>
              <a:t>Means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95" dirty="0">
                <a:latin typeface="Times New Roman"/>
                <a:cs typeface="Times New Roman"/>
              </a:rPr>
              <a:t>E</a:t>
            </a:r>
            <a:r>
              <a:rPr lang="en-US" sz="2400" spc="195" dirty="0">
                <a:latin typeface="Times New Roman"/>
                <a:cs typeface="Times New Roman"/>
              </a:rPr>
              <a:t>xpectation </a:t>
            </a:r>
            <a:r>
              <a:rPr sz="2400" spc="195" dirty="0">
                <a:latin typeface="Times New Roman"/>
                <a:cs typeface="Times New Roman"/>
              </a:rPr>
              <a:t>M</a:t>
            </a:r>
            <a:r>
              <a:rPr lang="en-US" sz="2400" spc="195" dirty="0">
                <a:latin typeface="Times New Roman"/>
                <a:cs typeface="Times New Roman"/>
              </a:rPr>
              <a:t>aximization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for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mixture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Gaussians</a:t>
            </a:r>
            <a:endParaRPr lang="en-US" sz="2400" spc="19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90" dirty="0">
                <a:latin typeface="Times New Roman"/>
                <a:cs typeface="Times New Roman"/>
              </a:rPr>
              <a:t>Spectral clustering</a:t>
            </a:r>
          </a:p>
          <a:p>
            <a:pPr marL="2863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190" dirty="0">
                <a:latin typeface="Times New Roman"/>
                <a:cs typeface="Times New Roman"/>
              </a:rPr>
              <a:t>Hierarchical clustering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97801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25" dirty="0">
                <a:latin typeface="Times New Roman"/>
                <a:cs typeface="Times New Roman"/>
              </a:rPr>
              <a:t>Basic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idea: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given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data,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find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k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prototype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vectors,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assign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each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40" dirty="0">
                <a:latin typeface="Times New Roman"/>
                <a:cs typeface="Times New Roman"/>
              </a:rPr>
              <a:t>data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point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its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closest </a:t>
            </a:r>
            <a:r>
              <a:rPr sz="2400" spc="145" dirty="0">
                <a:latin typeface="Times New Roman"/>
                <a:cs typeface="Times New Roman"/>
              </a:rPr>
              <a:t>prototype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vector,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such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sum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the </a:t>
            </a:r>
            <a:r>
              <a:rPr sz="2400" spc="165" dirty="0">
                <a:latin typeface="Times New Roman"/>
                <a:cs typeface="Times New Roman"/>
              </a:rPr>
              <a:t>distances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closest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prototype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vectors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is </a:t>
            </a:r>
            <a:r>
              <a:rPr sz="2400" spc="140" dirty="0">
                <a:latin typeface="Times New Roman"/>
                <a:cs typeface="Times New Roman"/>
              </a:rPr>
              <a:t>minimized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2060" y="4150867"/>
            <a:ext cx="464820" cy="366395"/>
          </a:xfrm>
          <a:custGeom>
            <a:avLst/>
            <a:gdLst/>
            <a:ahLst/>
            <a:cxnLst/>
            <a:rect l="l" t="t" r="r" b="b"/>
            <a:pathLst>
              <a:path w="464819" h="366395">
                <a:moveTo>
                  <a:pt x="373633" y="0"/>
                </a:moveTo>
                <a:lnTo>
                  <a:pt x="369696" y="0"/>
                </a:lnTo>
                <a:lnTo>
                  <a:pt x="369696" y="11302"/>
                </a:lnTo>
                <a:lnTo>
                  <a:pt x="371982" y="11302"/>
                </a:lnTo>
                <a:lnTo>
                  <a:pt x="382172" y="12209"/>
                </a:lnTo>
                <a:lnTo>
                  <a:pt x="414908" y="46005"/>
                </a:lnTo>
                <a:lnTo>
                  <a:pt x="417956" y="77342"/>
                </a:lnTo>
                <a:lnTo>
                  <a:pt x="417768" y="84508"/>
                </a:lnTo>
                <a:lnTo>
                  <a:pt x="417210" y="92471"/>
                </a:lnTo>
                <a:lnTo>
                  <a:pt x="416296" y="101220"/>
                </a:lnTo>
                <a:lnTo>
                  <a:pt x="415036" y="110743"/>
                </a:lnTo>
                <a:lnTo>
                  <a:pt x="413702" y="120013"/>
                </a:lnTo>
                <a:lnTo>
                  <a:pt x="412749" y="127841"/>
                </a:lnTo>
                <a:lnTo>
                  <a:pt x="412178" y="134264"/>
                </a:lnTo>
                <a:lnTo>
                  <a:pt x="411988" y="139318"/>
                </a:lnTo>
                <a:lnTo>
                  <a:pt x="412462" y="147131"/>
                </a:lnTo>
                <a:lnTo>
                  <a:pt x="437133" y="181736"/>
                </a:lnTo>
                <a:lnTo>
                  <a:pt x="437133" y="184403"/>
                </a:lnTo>
                <a:lnTo>
                  <a:pt x="412462" y="218576"/>
                </a:lnTo>
                <a:lnTo>
                  <a:pt x="412103" y="229330"/>
                </a:lnTo>
                <a:lnTo>
                  <a:pt x="412178" y="231290"/>
                </a:lnTo>
                <a:lnTo>
                  <a:pt x="412750" y="237648"/>
                </a:lnTo>
                <a:lnTo>
                  <a:pt x="413702" y="245387"/>
                </a:lnTo>
                <a:lnTo>
                  <a:pt x="415036" y="254507"/>
                </a:lnTo>
                <a:lnTo>
                  <a:pt x="416296" y="263989"/>
                </a:lnTo>
                <a:lnTo>
                  <a:pt x="417210" y="272637"/>
                </a:lnTo>
                <a:lnTo>
                  <a:pt x="417768" y="280475"/>
                </a:lnTo>
                <a:lnTo>
                  <a:pt x="417956" y="287527"/>
                </a:lnTo>
                <a:lnTo>
                  <a:pt x="417195" y="305359"/>
                </a:lnTo>
                <a:lnTo>
                  <a:pt x="399075" y="346948"/>
                </a:lnTo>
                <a:lnTo>
                  <a:pt x="371982" y="355091"/>
                </a:lnTo>
                <a:lnTo>
                  <a:pt x="369696" y="355091"/>
                </a:lnTo>
                <a:lnTo>
                  <a:pt x="369696" y="366394"/>
                </a:lnTo>
                <a:lnTo>
                  <a:pt x="373633" y="366394"/>
                </a:lnTo>
                <a:lnTo>
                  <a:pt x="389989" y="364845"/>
                </a:lnTo>
                <a:lnTo>
                  <a:pt x="425957" y="346074"/>
                </a:lnTo>
                <a:lnTo>
                  <a:pt x="442156" y="302605"/>
                </a:lnTo>
                <a:lnTo>
                  <a:pt x="443230" y="281812"/>
                </a:lnTo>
                <a:lnTo>
                  <a:pt x="443015" y="273718"/>
                </a:lnTo>
                <a:lnTo>
                  <a:pt x="442372" y="265064"/>
                </a:lnTo>
                <a:lnTo>
                  <a:pt x="441301" y="255863"/>
                </a:lnTo>
                <a:lnTo>
                  <a:pt x="439675" y="245387"/>
                </a:lnTo>
                <a:lnTo>
                  <a:pt x="438227" y="236882"/>
                </a:lnTo>
                <a:lnTo>
                  <a:pt x="437118" y="229330"/>
                </a:lnTo>
                <a:lnTo>
                  <a:pt x="436461" y="223444"/>
                </a:lnTo>
                <a:lnTo>
                  <a:pt x="436244" y="219201"/>
                </a:lnTo>
                <a:lnTo>
                  <a:pt x="436244" y="210438"/>
                </a:lnTo>
                <a:lnTo>
                  <a:pt x="438657" y="203326"/>
                </a:lnTo>
                <a:lnTo>
                  <a:pt x="448056" y="192404"/>
                </a:lnTo>
                <a:lnTo>
                  <a:pt x="455168" y="189483"/>
                </a:lnTo>
                <a:lnTo>
                  <a:pt x="464693" y="189102"/>
                </a:lnTo>
                <a:lnTo>
                  <a:pt x="464693" y="176910"/>
                </a:lnTo>
                <a:lnTo>
                  <a:pt x="436244" y="155447"/>
                </a:lnTo>
                <a:lnTo>
                  <a:pt x="436244" y="146557"/>
                </a:lnTo>
                <a:lnTo>
                  <a:pt x="436461" y="142295"/>
                </a:lnTo>
                <a:lnTo>
                  <a:pt x="437118" y="136366"/>
                </a:lnTo>
                <a:lnTo>
                  <a:pt x="438227" y="128770"/>
                </a:lnTo>
                <a:lnTo>
                  <a:pt x="439800" y="119506"/>
                </a:lnTo>
                <a:lnTo>
                  <a:pt x="441301" y="109672"/>
                </a:lnTo>
                <a:lnTo>
                  <a:pt x="442372" y="100361"/>
                </a:lnTo>
                <a:lnTo>
                  <a:pt x="443015" y="91574"/>
                </a:lnTo>
                <a:lnTo>
                  <a:pt x="443230" y="83311"/>
                </a:lnTo>
                <a:lnTo>
                  <a:pt x="442156" y="63240"/>
                </a:lnTo>
                <a:lnTo>
                  <a:pt x="425957" y="20573"/>
                </a:lnTo>
                <a:lnTo>
                  <a:pt x="389989" y="1571"/>
                </a:lnTo>
                <a:lnTo>
                  <a:pt x="373633" y="0"/>
                </a:lnTo>
                <a:close/>
              </a:path>
              <a:path w="464819" h="366395">
                <a:moveTo>
                  <a:pt x="94995" y="0"/>
                </a:moveTo>
                <a:lnTo>
                  <a:pt x="91186" y="0"/>
                </a:lnTo>
                <a:lnTo>
                  <a:pt x="74777" y="1571"/>
                </a:lnTo>
                <a:lnTo>
                  <a:pt x="38862" y="20573"/>
                </a:lnTo>
                <a:lnTo>
                  <a:pt x="22556" y="63240"/>
                </a:lnTo>
                <a:lnTo>
                  <a:pt x="21462" y="83311"/>
                </a:lnTo>
                <a:lnTo>
                  <a:pt x="21679" y="91574"/>
                </a:lnTo>
                <a:lnTo>
                  <a:pt x="22336" y="100361"/>
                </a:lnTo>
                <a:lnTo>
                  <a:pt x="23445" y="109672"/>
                </a:lnTo>
                <a:lnTo>
                  <a:pt x="26519" y="128770"/>
                </a:lnTo>
                <a:lnTo>
                  <a:pt x="27590" y="136366"/>
                </a:lnTo>
                <a:lnTo>
                  <a:pt x="28233" y="142295"/>
                </a:lnTo>
                <a:lnTo>
                  <a:pt x="28447" y="146557"/>
                </a:lnTo>
                <a:lnTo>
                  <a:pt x="28447" y="155447"/>
                </a:lnTo>
                <a:lnTo>
                  <a:pt x="26162" y="162559"/>
                </a:lnTo>
                <a:lnTo>
                  <a:pt x="16637" y="173608"/>
                </a:lnTo>
                <a:lnTo>
                  <a:pt x="9525" y="176529"/>
                </a:lnTo>
                <a:lnTo>
                  <a:pt x="0" y="176910"/>
                </a:lnTo>
                <a:lnTo>
                  <a:pt x="0" y="189102"/>
                </a:lnTo>
                <a:lnTo>
                  <a:pt x="9525" y="189483"/>
                </a:lnTo>
                <a:lnTo>
                  <a:pt x="16637" y="192404"/>
                </a:lnTo>
                <a:lnTo>
                  <a:pt x="21336" y="197865"/>
                </a:lnTo>
                <a:lnTo>
                  <a:pt x="26162" y="203326"/>
                </a:lnTo>
                <a:lnTo>
                  <a:pt x="28447" y="210438"/>
                </a:lnTo>
                <a:lnTo>
                  <a:pt x="28447" y="219201"/>
                </a:lnTo>
                <a:lnTo>
                  <a:pt x="28233" y="223444"/>
                </a:lnTo>
                <a:lnTo>
                  <a:pt x="27590" y="229330"/>
                </a:lnTo>
                <a:lnTo>
                  <a:pt x="26519" y="236882"/>
                </a:lnTo>
                <a:lnTo>
                  <a:pt x="23445" y="255863"/>
                </a:lnTo>
                <a:lnTo>
                  <a:pt x="22336" y="265064"/>
                </a:lnTo>
                <a:lnTo>
                  <a:pt x="21679" y="273718"/>
                </a:lnTo>
                <a:lnTo>
                  <a:pt x="21462" y="281812"/>
                </a:lnTo>
                <a:lnTo>
                  <a:pt x="22556" y="302605"/>
                </a:lnTo>
                <a:lnTo>
                  <a:pt x="38862" y="346074"/>
                </a:lnTo>
                <a:lnTo>
                  <a:pt x="74777" y="364845"/>
                </a:lnTo>
                <a:lnTo>
                  <a:pt x="91186" y="366394"/>
                </a:lnTo>
                <a:lnTo>
                  <a:pt x="94995" y="366394"/>
                </a:lnTo>
                <a:lnTo>
                  <a:pt x="94995" y="355091"/>
                </a:lnTo>
                <a:lnTo>
                  <a:pt x="92709" y="355091"/>
                </a:lnTo>
                <a:lnTo>
                  <a:pt x="82520" y="354187"/>
                </a:lnTo>
                <a:lnTo>
                  <a:pt x="49784" y="320166"/>
                </a:lnTo>
                <a:lnTo>
                  <a:pt x="46736" y="287527"/>
                </a:lnTo>
                <a:lnTo>
                  <a:pt x="46926" y="280475"/>
                </a:lnTo>
                <a:lnTo>
                  <a:pt x="47498" y="272637"/>
                </a:lnTo>
                <a:lnTo>
                  <a:pt x="48450" y="263989"/>
                </a:lnTo>
                <a:lnTo>
                  <a:pt x="51044" y="245387"/>
                </a:lnTo>
                <a:lnTo>
                  <a:pt x="51958" y="237648"/>
                </a:lnTo>
                <a:lnTo>
                  <a:pt x="52516" y="231290"/>
                </a:lnTo>
                <a:lnTo>
                  <a:pt x="52705" y="226313"/>
                </a:lnTo>
                <a:lnTo>
                  <a:pt x="52250" y="218576"/>
                </a:lnTo>
                <a:lnTo>
                  <a:pt x="27558" y="184403"/>
                </a:lnTo>
                <a:lnTo>
                  <a:pt x="27558" y="181736"/>
                </a:lnTo>
                <a:lnTo>
                  <a:pt x="52250" y="147131"/>
                </a:lnTo>
                <a:lnTo>
                  <a:pt x="52705" y="139318"/>
                </a:lnTo>
                <a:lnTo>
                  <a:pt x="52516" y="134264"/>
                </a:lnTo>
                <a:lnTo>
                  <a:pt x="51958" y="127841"/>
                </a:lnTo>
                <a:lnTo>
                  <a:pt x="51044" y="120013"/>
                </a:lnTo>
                <a:lnTo>
                  <a:pt x="49783" y="110743"/>
                </a:lnTo>
                <a:lnTo>
                  <a:pt x="48450" y="101220"/>
                </a:lnTo>
                <a:lnTo>
                  <a:pt x="47497" y="92471"/>
                </a:lnTo>
                <a:lnTo>
                  <a:pt x="46926" y="84508"/>
                </a:lnTo>
                <a:lnTo>
                  <a:pt x="46736" y="77342"/>
                </a:lnTo>
                <a:lnTo>
                  <a:pt x="47498" y="60269"/>
                </a:lnTo>
                <a:lnTo>
                  <a:pt x="65617" y="19500"/>
                </a:lnTo>
                <a:lnTo>
                  <a:pt x="92709" y="11302"/>
                </a:lnTo>
                <a:lnTo>
                  <a:pt x="94995" y="11302"/>
                </a:lnTo>
                <a:lnTo>
                  <a:pt x="949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40" y="4104894"/>
            <a:ext cx="1756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  <a:tab pos="1580515" algn="l"/>
              </a:tabLst>
            </a:pPr>
            <a:r>
              <a:rPr sz="2400" spc="165" dirty="0">
                <a:latin typeface="Times New Roman"/>
                <a:cs typeface="Times New Roman"/>
              </a:rPr>
              <a:t>Let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𝐷</a:t>
            </a:r>
            <a:r>
              <a:rPr sz="2400" spc="10" dirty="0">
                <a:latin typeface="STIXGeneral"/>
                <a:cs typeface="STIXGeneral"/>
              </a:rPr>
              <a:t> </a:t>
            </a:r>
            <a:r>
              <a:rPr sz="2400" spc="95" dirty="0">
                <a:latin typeface="STIXGeneral"/>
                <a:cs typeface="STIXGeneral"/>
              </a:rPr>
              <a:t>=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-50" dirty="0">
                <a:latin typeface="STIXGeneral"/>
                <a:cs typeface="STIXGeneral"/>
              </a:rPr>
              <a:t>𝑥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5454" y="4249673"/>
            <a:ext cx="13017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85" dirty="0">
                <a:latin typeface="STIXGeneral"/>
                <a:cs typeface="STIXGeneral"/>
              </a:rPr>
              <a:t>𝑗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9294" y="3898334"/>
            <a:ext cx="428625" cy="73406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750" spc="-50" dirty="0">
                <a:latin typeface="STIXGeneral"/>
                <a:cs typeface="STIXGeneral"/>
              </a:rPr>
              <a:t>𝑁</a:t>
            </a:r>
            <a:endParaRPr sz="1750">
              <a:latin typeface="STIXGeneral"/>
              <a:cs typeface="STIXGeneral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750" spc="105" dirty="0">
                <a:latin typeface="STIXGeneral"/>
                <a:cs typeface="STIXGeneral"/>
              </a:rPr>
              <a:t>𝑗=1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36716" y="4193285"/>
            <a:ext cx="562610" cy="283845"/>
          </a:xfrm>
          <a:custGeom>
            <a:avLst/>
            <a:gdLst/>
            <a:ahLst/>
            <a:cxnLst/>
            <a:rect l="l" t="t" r="r" b="b"/>
            <a:pathLst>
              <a:path w="562610" h="283845">
                <a:moveTo>
                  <a:pt x="471170" y="0"/>
                </a:moveTo>
                <a:lnTo>
                  <a:pt x="467233" y="0"/>
                </a:lnTo>
                <a:lnTo>
                  <a:pt x="467233" y="11302"/>
                </a:lnTo>
                <a:lnTo>
                  <a:pt x="469519" y="11302"/>
                </a:lnTo>
                <a:lnTo>
                  <a:pt x="479708" y="12013"/>
                </a:lnTo>
                <a:lnTo>
                  <a:pt x="512445" y="37417"/>
                </a:lnTo>
                <a:lnTo>
                  <a:pt x="515493" y="59689"/>
                </a:lnTo>
                <a:lnTo>
                  <a:pt x="515304" y="65218"/>
                </a:lnTo>
                <a:lnTo>
                  <a:pt x="514746" y="71342"/>
                </a:lnTo>
                <a:lnTo>
                  <a:pt x="513832" y="78085"/>
                </a:lnTo>
                <a:lnTo>
                  <a:pt x="512572" y="85470"/>
                </a:lnTo>
                <a:lnTo>
                  <a:pt x="510540" y="95631"/>
                </a:lnTo>
                <a:lnTo>
                  <a:pt x="509524" y="102869"/>
                </a:lnTo>
                <a:lnTo>
                  <a:pt x="509524" y="115696"/>
                </a:lnTo>
                <a:lnTo>
                  <a:pt x="512063" y="122681"/>
                </a:lnTo>
                <a:lnTo>
                  <a:pt x="517017" y="128015"/>
                </a:lnTo>
                <a:lnTo>
                  <a:pt x="521970" y="133476"/>
                </a:lnTo>
                <a:lnTo>
                  <a:pt x="527812" y="137413"/>
                </a:lnTo>
                <a:lnTo>
                  <a:pt x="534670" y="140081"/>
                </a:lnTo>
                <a:lnTo>
                  <a:pt x="534670" y="142747"/>
                </a:lnTo>
                <a:lnTo>
                  <a:pt x="509524" y="167005"/>
                </a:lnTo>
                <a:lnTo>
                  <a:pt x="509524" y="179831"/>
                </a:lnTo>
                <a:lnTo>
                  <a:pt x="510540" y="187070"/>
                </a:lnTo>
                <a:lnTo>
                  <a:pt x="512572" y="197357"/>
                </a:lnTo>
                <a:lnTo>
                  <a:pt x="513832" y="204690"/>
                </a:lnTo>
                <a:lnTo>
                  <a:pt x="514746" y="211439"/>
                </a:lnTo>
                <a:lnTo>
                  <a:pt x="515304" y="217592"/>
                </a:lnTo>
                <a:lnTo>
                  <a:pt x="515493" y="223138"/>
                </a:lnTo>
                <a:lnTo>
                  <a:pt x="514731" y="235592"/>
                </a:lnTo>
                <a:lnTo>
                  <a:pt x="488743" y="269700"/>
                </a:lnTo>
                <a:lnTo>
                  <a:pt x="469519" y="272541"/>
                </a:lnTo>
                <a:lnTo>
                  <a:pt x="467233" y="272541"/>
                </a:lnTo>
                <a:lnTo>
                  <a:pt x="467233" y="283844"/>
                </a:lnTo>
                <a:lnTo>
                  <a:pt x="471170" y="283844"/>
                </a:lnTo>
                <a:lnTo>
                  <a:pt x="487525" y="282630"/>
                </a:lnTo>
                <a:lnTo>
                  <a:pt x="523494" y="267843"/>
                </a:lnTo>
                <a:lnTo>
                  <a:pt x="540766" y="220344"/>
                </a:lnTo>
                <a:lnTo>
                  <a:pt x="540551" y="214012"/>
                </a:lnTo>
                <a:lnTo>
                  <a:pt x="539908" y="207216"/>
                </a:lnTo>
                <a:lnTo>
                  <a:pt x="538837" y="199967"/>
                </a:lnTo>
                <a:lnTo>
                  <a:pt x="537337" y="192277"/>
                </a:lnTo>
                <a:lnTo>
                  <a:pt x="534924" y="181737"/>
                </a:lnTo>
                <a:lnTo>
                  <a:pt x="533781" y="174751"/>
                </a:lnTo>
                <a:lnTo>
                  <a:pt x="533781" y="164337"/>
                </a:lnTo>
                <a:lnTo>
                  <a:pt x="536194" y="158750"/>
                </a:lnTo>
                <a:lnTo>
                  <a:pt x="545592" y="150113"/>
                </a:lnTo>
                <a:lnTo>
                  <a:pt x="552704" y="147827"/>
                </a:lnTo>
                <a:lnTo>
                  <a:pt x="562229" y="147446"/>
                </a:lnTo>
                <a:lnTo>
                  <a:pt x="562229" y="135255"/>
                </a:lnTo>
                <a:lnTo>
                  <a:pt x="552704" y="135000"/>
                </a:lnTo>
                <a:lnTo>
                  <a:pt x="545592" y="132714"/>
                </a:lnTo>
                <a:lnTo>
                  <a:pt x="536194" y="124078"/>
                </a:lnTo>
                <a:lnTo>
                  <a:pt x="533781" y="118490"/>
                </a:lnTo>
                <a:lnTo>
                  <a:pt x="533781" y="108076"/>
                </a:lnTo>
                <a:lnTo>
                  <a:pt x="534924" y="100964"/>
                </a:lnTo>
                <a:lnTo>
                  <a:pt x="537337" y="90424"/>
                </a:lnTo>
                <a:lnTo>
                  <a:pt x="538837" y="82805"/>
                </a:lnTo>
                <a:lnTo>
                  <a:pt x="539908" y="75580"/>
                </a:lnTo>
                <a:lnTo>
                  <a:pt x="540551" y="68760"/>
                </a:lnTo>
                <a:lnTo>
                  <a:pt x="540766" y="62356"/>
                </a:lnTo>
                <a:lnTo>
                  <a:pt x="539692" y="47827"/>
                </a:lnTo>
                <a:lnTo>
                  <a:pt x="513711" y="9215"/>
                </a:lnTo>
                <a:lnTo>
                  <a:pt x="487525" y="1214"/>
                </a:lnTo>
                <a:lnTo>
                  <a:pt x="471170" y="0"/>
                </a:lnTo>
                <a:close/>
              </a:path>
              <a:path w="562610" h="283845">
                <a:moveTo>
                  <a:pt x="94996" y="0"/>
                </a:moveTo>
                <a:lnTo>
                  <a:pt x="91186" y="0"/>
                </a:lnTo>
                <a:lnTo>
                  <a:pt x="74777" y="1214"/>
                </a:lnTo>
                <a:lnTo>
                  <a:pt x="38862" y="16001"/>
                </a:lnTo>
                <a:lnTo>
                  <a:pt x="21664" y="59562"/>
                </a:lnTo>
                <a:lnTo>
                  <a:pt x="21558" y="65035"/>
                </a:lnTo>
                <a:lnTo>
                  <a:pt x="21679" y="68615"/>
                </a:lnTo>
                <a:lnTo>
                  <a:pt x="22336" y="75406"/>
                </a:lnTo>
                <a:lnTo>
                  <a:pt x="23445" y="82625"/>
                </a:lnTo>
                <a:lnTo>
                  <a:pt x="25019" y="90296"/>
                </a:lnTo>
                <a:lnTo>
                  <a:pt x="27305" y="100837"/>
                </a:lnTo>
                <a:lnTo>
                  <a:pt x="28448" y="107950"/>
                </a:lnTo>
                <a:lnTo>
                  <a:pt x="28448" y="118363"/>
                </a:lnTo>
                <a:lnTo>
                  <a:pt x="26162" y="123951"/>
                </a:lnTo>
                <a:lnTo>
                  <a:pt x="21336" y="128269"/>
                </a:lnTo>
                <a:lnTo>
                  <a:pt x="16637" y="132587"/>
                </a:lnTo>
                <a:lnTo>
                  <a:pt x="9525" y="134874"/>
                </a:lnTo>
                <a:lnTo>
                  <a:pt x="0" y="135127"/>
                </a:lnTo>
                <a:lnTo>
                  <a:pt x="0" y="147319"/>
                </a:lnTo>
                <a:lnTo>
                  <a:pt x="9525" y="147574"/>
                </a:lnTo>
                <a:lnTo>
                  <a:pt x="16637" y="149987"/>
                </a:lnTo>
                <a:lnTo>
                  <a:pt x="21336" y="154305"/>
                </a:lnTo>
                <a:lnTo>
                  <a:pt x="26162" y="158622"/>
                </a:lnTo>
                <a:lnTo>
                  <a:pt x="28448" y="164211"/>
                </a:lnTo>
                <a:lnTo>
                  <a:pt x="28448" y="174625"/>
                </a:lnTo>
                <a:lnTo>
                  <a:pt x="27305" y="181609"/>
                </a:lnTo>
                <a:lnTo>
                  <a:pt x="25019" y="192150"/>
                </a:lnTo>
                <a:lnTo>
                  <a:pt x="23445" y="199822"/>
                </a:lnTo>
                <a:lnTo>
                  <a:pt x="22336" y="207041"/>
                </a:lnTo>
                <a:lnTo>
                  <a:pt x="21679" y="213832"/>
                </a:lnTo>
                <a:lnTo>
                  <a:pt x="21462" y="220218"/>
                </a:lnTo>
                <a:lnTo>
                  <a:pt x="22556" y="235267"/>
                </a:lnTo>
                <a:lnTo>
                  <a:pt x="48627" y="274629"/>
                </a:lnTo>
                <a:lnTo>
                  <a:pt x="91186" y="283844"/>
                </a:lnTo>
                <a:lnTo>
                  <a:pt x="94996" y="283844"/>
                </a:lnTo>
                <a:lnTo>
                  <a:pt x="94996" y="272541"/>
                </a:lnTo>
                <a:lnTo>
                  <a:pt x="92710" y="272541"/>
                </a:lnTo>
                <a:lnTo>
                  <a:pt x="82520" y="271829"/>
                </a:lnTo>
                <a:lnTo>
                  <a:pt x="49784" y="246062"/>
                </a:lnTo>
                <a:lnTo>
                  <a:pt x="46736" y="222884"/>
                </a:lnTo>
                <a:lnTo>
                  <a:pt x="46926" y="217412"/>
                </a:lnTo>
                <a:lnTo>
                  <a:pt x="47498" y="211296"/>
                </a:lnTo>
                <a:lnTo>
                  <a:pt x="48450" y="204561"/>
                </a:lnTo>
                <a:lnTo>
                  <a:pt x="49784" y="197231"/>
                </a:lnTo>
                <a:lnTo>
                  <a:pt x="51688" y="186944"/>
                </a:lnTo>
                <a:lnTo>
                  <a:pt x="52705" y="179705"/>
                </a:lnTo>
                <a:lnTo>
                  <a:pt x="52705" y="166877"/>
                </a:lnTo>
                <a:lnTo>
                  <a:pt x="50292" y="160019"/>
                </a:lnTo>
                <a:lnTo>
                  <a:pt x="40386" y="149097"/>
                </a:lnTo>
                <a:lnTo>
                  <a:pt x="34417" y="145161"/>
                </a:lnTo>
                <a:lnTo>
                  <a:pt x="27559" y="142620"/>
                </a:lnTo>
                <a:lnTo>
                  <a:pt x="27559" y="139953"/>
                </a:lnTo>
                <a:lnTo>
                  <a:pt x="34417" y="137287"/>
                </a:lnTo>
                <a:lnTo>
                  <a:pt x="40386" y="133350"/>
                </a:lnTo>
                <a:lnTo>
                  <a:pt x="45338" y="127888"/>
                </a:lnTo>
                <a:lnTo>
                  <a:pt x="50292" y="122555"/>
                </a:lnTo>
                <a:lnTo>
                  <a:pt x="52705" y="115569"/>
                </a:lnTo>
                <a:lnTo>
                  <a:pt x="52705" y="102743"/>
                </a:lnTo>
                <a:lnTo>
                  <a:pt x="51688" y="95503"/>
                </a:lnTo>
                <a:lnTo>
                  <a:pt x="49784" y="85216"/>
                </a:lnTo>
                <a:lnTo>
                  <a:pt x="48450" y="77886"/>
                </a:lnTo>
                <a:lnTo>
                  <a:pt x="47498" y="71151"/>
                </a:lnTo>
                <a:lnTo>
                  <a:pt x="46926" y="65035"/>
                </a:lnTo>
                <a:lnTo>
                  <a:pt x="46736" y="59562"/>
                </a:lnTo>
                <a:lnTo>
                  <a:pt x="47498" y="47589"/>
                </a:lnTo>
                <a:lnTo>
                  <a:pt x="73485" y="14128"/>
                </a:lnTo>
                <a:lnTo>
                  <a:pt x="92710" y="11302"/>
                </a:lnTo>
                <a:lnTo>
                  <a:pt x="94996" y="11302"/>
                </a:lnTo>
                <a:lnTo>
                  <a:pt x="94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79547" y="4104894"/>
            <a:ext cx="3573653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2580" algn="l"/>
              </a:tabLst>
            </a:pPr>
            <a:r>
              <a:rPr sz="2400" spc="120" dirty="0">
                <a:latin typeface="Times New Roman"/>
                <a:cs typeface="Times New Roman"/>
              </a:rPr>
              <a:t>be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data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and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let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254" dirty="0">
                <a:latin typeface="STIXGeneral"/>
                <a:cs typeface="STIXGeneral"/>
              </a:rPr>
              <a:t>𝑚</a:t>
            </a:r>
            <a:endParaRPr sz="2400" dirty="0">
              <a:latin typeface="STIXGeneral"/>
              <a:cs typeface="STIXGener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5713" y="4249673"/>
            <a:ext cx="1035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5" dirty="0">
                <a:latin typeface="STIXGeneral"/>
                <a:cs typeface="STIXGeneral"/>
              </a:rPr>
              <a:t>𝑖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00596" y="4063746"/>
            <a:ext cx="401320" cy="492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35"/>
              </a:lnSpc>
              <a:spcBef>
                <a:spcPts val="100"/>
              </a:spcBef>
            </a:pPr>
            <a:r>
              <a:rPr sz="1750" spc="50" dirty="0">
                <a:latin typeface="STIXGeneral"/>
                <a:cs typeface="STIXGeneral"/>
              </a:rPr>
              <a:t>𝑘</a:t>
            </a:r>
            <a:endParaRPr sz="1750">
              <a:latin typeface="STIXGeneral"/>
              <a:cs typeface="STIXGeneral"/>
            </a:endParaRPr>
          </a:p>
          <a:p>
            <a:pPr marL="12700">
              <a:lnSpc>
                <a:spcPts val="1835"/>
              </a:lnSpc>
            </a:pPr>
            <a:r>
              <a:rPr sz="1750" spc="80" dirty="0">
                <a:latin typeface="STIXGeneral"/>
                <a:cs typeface="STIXGeneral"/>
              </a:rPr>
              <a:t>𝑖=1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74942" y="4104894"/>
            <a:ext cx="8870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0" dirty="0">
                <a:latin typeface="Times New Roman"/>
                <a:cs typeface="Times New Roman"/>
              </a:rPr>
              <a:t>be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0259" y="4630673"/>
            <a:ext cx="4023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0" dirty="0">
                <a:latin typeface="Times New Roman"/>
                <a:cs typeface="Times New Roman"/>
              </a:rPr>
              <a:t>prototype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vectors.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Objective: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37205" y="5450840"/>
            <a:ext cx="37909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05" dirty="0">
                <a:latin typeface="STIXGeneral"/>
                <a:cs typeface="STIXGeneral"/>
              </a:rPr>
              <a:t>𝑗=1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68751" y="5295265"/>
            <a:ext cx="2609215" cy="440055"/>
          </a:xfrm>
          <a:custGeom>
            <a:avLst/>
            <a:gdLst/>
            <a:ahLst/>
            <a:cxnLst/>
            <a:rect l="l" t="t" r="r" b="b"/>
            <a:pathLst>
              <a:path w="2609215" h="440054">
                <a:moveTo>
                  <a:pt x="2513584" y="0"/>
                </a:moveTo>
                <a:lnTo>
                  <a:pt x="2509520" y="10414"/>
                </a:lnTo>
                <a:lnTo>
                  <a:pt x="2525926" y="23749"/>
                </a:lnTo>
                <a:lnTo>
                  <a:pt x="2540476" y="41084"/>
                </a:lnTo>
                <a:lnTo>
                  <a:pt x="2564003" y="87757"/>
                </a:lnTo>
                <a:lnTo>
                  <a:pt x="2578861" y="148161"/>
                </a:lnTo>
                <a:lnTo>
                  <a:pt x="2583815" y="220091"/>
                </a:lnTo>
                <a:lnTo>
                  <a:pt x="2582578" y="256952"/>
                </a:lnTo>
                <a:lnTo>
                  <a:pt x="2572724" y="322712"/>
                </a:lnTo>
                <a:lnTo>
                  <a:pt x="2553293" y="377207"/>
                </a:lnTo>
                <a:lnTo>
                  <a:pt x="2526000" y="416145"/>
                </a:lnTo>
                <a:lnTo>
                  <a:pt x="2509520" y="429514"/>
                </a:lnTo>
                <a:lnTo>
                  <a:pt x="2513584" y="439928"/>
                </a:lnTo>
                <a:lnTo>
                  <a:pt x="2552747" y="408611"/>
                </a:lnTo>
                <a:lnTo>
                  <a:pt x="2583053" y="358406"/>
                </a:lnTo>
                <a:lnTo>
                  <a:pt x="2602309" y="293927"/>
                </a:lnTo>
                <a:lnTo>
                  <a:pt x="2608707" y="219837"/>
                </a:lnTo>
                <a:lnTo>
                  <a:pt x="2607109" y="181381"/>
                </a:lnTo>
                <a:lnTo>
                  <a:pt x="2594294" y="112091"/>
                </a:lnTo>
                <a:lnTo>
                  <a:pt x="2569001" y="54042"/>
                </a:lnTo>
                <a:lnTo>
                  <a:pt x="2534279" y="13378"/>
                </a:lnTo>
                <a:lnTo>
                  <a:pt x="2513584" y="0"/>
                </a:lnTo>
                <a:close/>
              </a:path>
              <a:path w="2609215" h="440054">
                <a:moveTo>
                  <a:pt x="94996" y="0"/>
                </a:moveTo>
                <a:lnTo>
                  <a:pt x="55959" y="31400"/>
                </a:lnTo>
                <a:lnTo>
                  <a:pt x="25781" y="81280"/>
                </a:lnTo>
                <a:lnTo>
                  <a:pt x="6461" y="145462"/>
                </a:lnTo>
                <a:lnTo>
                  <a:pt x="0" y="219837"/>
                </a:lnTo>
                <a:lnTo>
                  <a:pt x="1617" y="258078"/>
                </a:lnTo>
                <a:lnTo>
                  <a:pt x="14519" y="327373"/>
                </a:lnTo>
                <a:lnTo>
                  <a:pt x="39756" y="385869"/>
                </a:lnTo>
                <a:lnTo>
                  <a:pt x="74376" y="426631"/>
                </a:lnTo>
                <a:lnTo>
                  <a:pt x="94996" y="439928"/>
                </a:lnTo>
                <a:lnTo>
                  <a:pt x="99314" y="429514"/>
                </a:lnTo>
                <a:lnTo>
                  <a:pt x="82742" y="416145"/>
                </a:lnTo>
                <a:lnTo>
                  <a:pt x="68087" y="398710"/>
                </a:lnTo>
                <a:lnTo>
                  <a:pt x="44577" y="351637"/>
                </a:lnTo>
                <a:lnTo>
                  <a:pt x="29829" y="291155"/>
                </a:lnTo>
                <a:lnTo>
                  <a:pt x="24892" y="220091"/>
                </a:lnTo>
                <a:lnTo>
                  <a:pt x="26132" y="182679"/>
                </a:lnTo>
                <a:lnTo>
                  <a:pt x="36089" y="116524"/>
                </a:lnTo>
                <a:lnTo>
                  <a:pt x="55665" y="62420"/>
                </a:lnTo>
                <a:lnTo>
                  <a:pt x="82907" y="23749"/>
                </a:lnTo>
                <a:lnTo>
                  <a:pt x="99314" y="10414"/>
                </a:lnTo>
                <a:lnTo>
                  <a:pt x="94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50819" y="5546852"/>
            <a:ext cx="9398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20" dirty="0">
                <a:latin typeface="STIXGeneral"/>
                <a:cs typeface="STIXGeneral"/>
              </a:rPr>
              <a:t>𝑖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19884" y="5354320"/>
            <a:ext cx="826135" cy="322580"/>
          </a:xfrm>
          <a:custGeom>
            <a:avLst/>
            <a:gdLst/>
            <a:ahLst/>
            <a:cxnLst/>
            <a:rect l="l" t="t" r="r" b="b"/>
            <a:pathLst>
              <a:path w="826135" h="322579">
                <a:moveTo>
                  <a:pt x="741039" y="0"/>
                </a:moveTo>
                <a:lnTo>
                  <a:pt x="737864" y="10667"/>
                </a:lnTo>
                <a:lnTo>
                  <a:pt x="752627" y="18333"/>
                </a:lnTo>
                <a:lnTo>
                  <a:pt x="765486" y="29511"/>
                </a:lnTo>
                <a:lnTo>
                  <a:pt x="785489" y="62356"/>
                </a:lnTo>
                <a:lnTo>
                  <a:pt x="797712" y="106997"/>
                </a:lnTo>
                <a:lnTo>
                  <a:pt x="801745" y="161162"/>
                </a:lnTo>
                <a:lnTo>
                  <a:pt x="800741" y="189404"/>
                </a:lnTo>
                <a:lnTo>
                  <a:pt x="792636" y="238738"/>
                </a:lnTo>
                <a:lnTo>
                  <a:pt x="776440" y="277974"/>
                </a:lnTo>
                <a:lnTo>
                  <a:pt x="737864" y="311467"/>
                </a:lnTo>
                <a:lnTo>
                  <a:pt x="741039" y="322148"/>
                </a:lnTo>
                <a:lnTo>
                  <a:pt x="777059" y="302966"/>
                </a:lnTo>
                <a:lnTo>
                  <a:pt x="803650" y="266801"/>
                </a:lnTo>
                <a:lnTo>
                  <a:pt x="820223" y="218038"/>
                </a:lnTo>
                <a:lnTo>
                  <a:pt x="825748" y="161035"/>
                </a:lnTo>
                <a:lnTo>
                  <a:pt x="824367" y="131560"/>
                </a:lnTo>
                <a:lnTo>
                  <a:pt x="813318" y="78704"/>
                </a:lnTo>
                <a:lnTo>
                  <a:pt x="791527" y="35129"/>
                </a:lnTo>
                <a:lnTo>
                  <a:pt x="760234" y="7455"/>
                </a:lnTo>
                <a:lnTo>
                  <a:pt x="741039" y="0"/>
                </a:lnTo>
                <a:close/>
              </a:path>
              <a:path w="826135" h="322579">
                <a:moveTo>
                  <a:pt x="84576" y="0"/>
                </a:moveTo>
                <a:lnTo>
                  <a:pt x="48603" y="19161"/>
                </a:lnTo>
                <a:lnTo>
                  <a:pt x="21965" y="55371"/>
                </a:lnTo>
                <a:lnTo>
                  <a:pt x="5455" y="104108"/>
                </a:lnTo>
                <a:lnTo>
                  <a:pt x="0" y="161162"/>
                </a:lnTo>
                <a:lnTo>
                  <a:pt x="1355" y="190572"/>
                </a:lnTo>
                <a:lnTo>
                  <a:pt x="12317" y="243444"/>
                </a:lnTo>
                <a:lnTo>
                  <a:pt x="34105" y="287006"/>
                </a:lnTo>
                <a:lnTo>
                  <a:pt x="65434" y="314680"/>
                </a:lnTo>
                <a:lnTo>
                  <a:pt x="84576" y="322148"/>
                </a:lnTo>
                <a:lnTo>
                  <a:pt x="87878" y="311467"/>
                </a:lnTo>
                <a:lnTo>
                  <a:pt x="73040" y="303795"/>
                </a:lnTo>
                <a:lnTo>
                  <a:pt x="60144" y="292630"/>
                </a:lnTo>
                <a:lnTo>
                  <a:pt x="40126" y="259829"/>
                </a:lnTo>
                <a:lnTo>
                  <a:pt x="27950" y="215263"/>
                </a:lnTo>
                <a:lnTo>
                  <a:pt x="23874" y="161035"/>
                </a:lnTo>
                <a:lnTo>
                  <a:pt x="24892" y="132901"/>
                </a:lnTo>
                <a:lnTo>
                  <a:pt x="33032" y="83474"/>
                </a:lnTo>
                <a:lnTo>
                  <a:pt x="49176" y="44190"/>
                </a:lnTo>
                <a:lnTo>
                  <a:pt x="87878" y="10667"/>
                </a:lnTo>
                <a:lnTo>
                  <a:pt x="845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1359" y="5286611"/>
            <a:ext cx="5003496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324485" algn="l"/>
                <a:tab pos="2213610" algn="l"/>
              </a:tabLst>
            </a:pPr>
            <a:r>
              <a:rPr sz="2100" spc="50" dirty="0">
                <a:latin typeface="STIXGeneral"/>
                <a:cs typeface="STIXGeneral"/>
              </a:rPr>
              <a:t>minimize</a:t>
            </a:r>
            <a:r>
              <a:rPr sz="2100" spc="300" dirty="0">
                <a:latin typeface="STIXGeneral"/>
                <a:cs typeface="STIXGeneral"/>
              </a:rPr>
              <a:t> </a:t>
            </a:r>
            <a:r>
              <a:rPr lang="en-US" sz="3150" spc="120" baseline="2645" dirty="0">
                <a:latin typeface="STIXGeneral"/>
                <a:cs typeface="STIXGeneral"/>
              </a:rPr>
              <a:t>∑</a:t>
            </a:r>
            <a:r>
              <a:rPr sz="2250" spc="120" baseline="31481" dirty="0">
                <a:latin typeface="STIXGeneral"/>
                <a:cs typeface="STIXGeneral"/>
              </a:rPr>
              <a:t>𝑁</a:t>
            </a:r>
            <a:r>
              <a:rPr sz="2250" baseline="31481" dirty="0">
                <a:latin typeface="STIXGeneral"/>
                <a:cs typeface="STIXGeneral"/>
              </a:rPr>
              <a:t>	</a:t>
            </a:r>
            <a:r>
              <a:rPr sz="2100" spc="75" dirty="0">
                <a:latin typeface="STIXGeneral"/>
                <a:cs typeface="STIXGeneral"/>
              </a:rPr>
              <a:t>min</a:t>
            </a:r>
            <a:r>
              <a:rPr sz="2100" spc="-170" dirty="0">
                <a:latin typeface="STIXGeneral"/>
                <a:cs typeface="STIXGeneral"/>
              </a:rPr>
              <a:t> </a:t>
            </a:r>
            <a:r>
              <a:rPr sz="2100" spc="90" dirty="0">
                <a:latin typeface="STIXGeneral"/>
                <a:cs typeface="STIXGeneral"/>
              </a:rPr>
              <a:t>𝑑𝑖𝑠𝑡𝑎𝑛𝑐𝑒</a:t>
            </a:r>
            <a:r>
              <a:rPr sz="2100" spc="484" dirty="0">
                <a:latin typeface="STIXGeneral"/>
                <a:cs typeface="STIXGeneral"/>
              </a:rPr>
              <a:t> </a:t>
            </a:r>
            <a:r>
              <a:rPr sz="2100" spc="-35" dirty="0">
                <a:latin typeface="STIXGeneral"/>
                <a:cs typeface="STIXGeneral"/>
              </a:rPr>
              <a:t>𝑥</a:t>
            </a:r>
            <a:r>
              <a:rPr sz="2250" spc="-52" baseline="-16666" dirty="0">
                <a:latin typeface="STIXGeneral"/>
                <a:cs typeface="STIXGeneral"/>
              </a:rPr>
              <a:t>𝑗</a:t>
            </a:r>
            <a:r>
              <a:rPr sz="2100" spc="-35" dirty="0">
                <a:latin typeface="STIXGeneral"/>
                <a:cs typeface="STIXGeneral"/>
              </a:rPr>
              <a:t>,</a:t>
            </a:r>
            <a:r>
              <a:rPr sz="2100" spc="-185" dirty="0">
                <a:latin typeface="STIXGeneral"/>
                <a:cs typeface="STIXGeneral"/>
              </a:rPr>
              <a:t> </a:t>
            </a:r>
            <a:r>
              <a:rPr sz="2100" spc="140" dirty="0">
                <a:latin typeface="STIXGeneral"/>
                <a:cs typeface="STIXGeneral"/>
              </a:rPr>
              <a:t>𝑚</a:t>
            </a:r>
            <a:r>
              <a:rPr sz="2250" spc="209" baseline="-16666" dirty="0">
                <a:latin typeface="STIXGeneral"/>
                <a:cs typeface="STIXGeneral"/>
              </a:rPr>
              <a:t>𝑖</a:t>
            </a:r>
            <a:endParaRPr sz="2250" baseline="-16666" dirty="0">
              <a:latin typeface="STIXGeneral"/>
              <a:cs typeface="STIXGener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2004" y="5828791"/>
            <a:ext cx="59372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286385" algn="l"/>
              </a:tabLst>
            </a:pPr>
            <a:r>
              <a:rPr sz="2100" dirty="0">
                <a:latin typeface="Times New Roman"/>
                <a:cs typeface="Times New Roman"/>
              </a:rPr>
              <a:t>A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typical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distance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metric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is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Euclidan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135" dirty="0">
                <a:latin typeface="Times New Roman"/>
                <a:cs typeface="Times New Roman"/>
              </a:rPr>
              <a:t>distance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70B87B-AFF2-C726-4680-A656415A855E}"/>
                  </a:ext>
                </a:extLst>
              </p14:cNvPr>
              <p14:cNvContentPartPr/>
              <p14:nvPr/>
            </p14:nvContentPartPr>
            <p14:xfrm>
              <a:off x="5105520" y="2234880"/>
              <a:ext cx="3162600" cy="37598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70B87B-AFF2-C726-4680-A656415A85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6160" y="2225520"/>
                <a:ext cx="3181320" cy="3778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3" name="object 3"/>
          <p:cNvSpPr/>
          <p:nvPr/>
        </p:nvSpPr>
        <p:spPr>
          <a:xfrm>
            <a:off x="3569589" y="1773173"/>
            <a:ext cx="560705" cy="283845"/>
          </a:xfrm>
          <a:custGeom>
            <a:avLst/>
            <a:gdLst/>
            <a:ahLst/>
            <a:cxnLst/>
            <a:rect l="l" t="t" r="r" b="b"/>
            <a:pathLst>
              <a:path w="560704" h="283844">
                <a:moveTo>
                  <a:pt x="469646" y="0"/>
                </a:moveTo>
                <a:lnTo>
                  <a:pt x="465709" y="0"/>
                </a:lnTo>
                <a:lnTo>
                  <a:pt x="465709" y="11302"/>
                </a:lnTo>
                <a:lnTo>
                  <a:pt x="467995" y="11302"/>
                </a:lnTo>
                <a:lnTo>
                  <a:pt x="478184" y="12013"/>
                </a:lnTo>
                <a:lnTo>
                  <a:pt x="510921" y="37417"/>
                </a:lnTo>
                <a:lnTo>
                  <a:pt x="513969" y="59689"/>
                </a:lnTo>
                <a:lnTo>
                  <a:pt x="513780" y="65218"/>
                </a:lnTo>
                <a:lnTo>
                  <a:pt x="513222" y="71342"/>
                </a:lnTo>
                <a:lnTo>
                  <a:pt x="512308" y="78085"/>
                </a:lnTo>
                <a:lnTo>
                  <a:pt x="511048" y="85471"/>
                </a:lnTo>
                <a:lnTo>
                  <a:pt x="509015" y="95630"/>
                </a:lnTo>
                <a:lnTo>
                  <a:pt x="508000" y="102870"/>
                </a:lnTo>
                <a:lnTo>
                  <a:pt x="508000" y="115697"/>
                </a:lnTo>
                <a:lnTo>
                  <a:pt x="510539" y="122681"/>
                </a:lnTo>
                <a:lnTo>
                  <a:pt x="515493" y="128015"/>
                </a:lnTo>
                <a:lnTo>
                  <a:pt x="520446" y="133476"/>
                </a:lnTo>
                <a:lnTo>
                  <a:pt x="526288" y="137413"/>
                </a:lnTo>
                <a:lnTo>
                  <a:pt x="533146" y="140080"/>
                </a:lnTo>
                <a:lnTo>
                  <a:pt x="533146" y="142748"/>
                </a:lnTo>
                <a:lnTo>
                  <a:pt x="508000" y="167004"/>
                </a:lnTo>
                <a:lnTo>
                  <a:pt x="508000" y="179831"/>
                </a:lnTo>
                <a:lnTo>
                  <a:pt x="509015" y="187071"/>
                </a:lnTo>
                <a:lnTo>
                  <a:pt x="511048" y="197358"/>
                </a:lnTo>
                <a:lnTo>
                  <a:pt x="512308" y="204690"/>
                </a:lnTo>
                <a:lnTo>
                  <a:pt x="513222" y="211439"/>
                </a:lnTo>
                <a:lnTo>
                  <a:pt x="513780" y="217592"/>
                </a:lnTo>
                <a:lnTo>
                  <a:pt x="513969" y="223138"/>
                </a:lnTo>
                <a:lnTo>
                  <a:pt x="513207" y="235592"/>
                </a:lnTo>
                <a:lnTo>
                  <a:pt x="487219" y="269700"/>
                </a:lnTo>
                <a:lnTo>
                  <a:pt x="467995" y="272541"/>
                </a:lnTo>
                <a:lnTo>
                  <a:pt x="465709" y="272541"/>
                </a:lnTo>
                <a:lnTo>
                  <a:pt x="465709" y="283845"/>
                </a:lnTo>
                <a:lnTo>
                  <a:pt x="469646" y="283845"/>
                </a:lnTo>
                <a:lnTo>
                  <a:pt x="486001" y="282630"/>
                </a:lnTo>
                <a:lnTo>
                  <a:pt x="521970" y="267842"/>
                </a:lnTo>
                <a:lnTo>
                  <a:pt x="539241" y="220345"/>
                </a:lnTo>
                <a:lnTo>
                  <a:pt x="539027" y="214012"/>
                </a:lnTo>
                <a:lnTo>
                  <a:pt x="538384" y="207216"/>
                </a:lnTo>
                <a:lnTo>
                  <a:pt x="537313" y="199967"/>
                </a:lnTo>
                <a:lnTo>
                  <a:pt x="535813" y="192277"/>
                </a:lnTo>
                <a:lnTo>
                  <a:pt x="533400" y="181737"/>
                </a:lnTo>
                <a:lnTo>
                  <a:pt x="532257" y="174751"/>
                </a:lnTo>
                <a:lnTo>
                  <a:pt x="532257" y="164337"/>
                </a:lnTo>
                <a:lnTo>
                  <a:pt x="534670" y="158750"/>
                </a:lnTo>
                <a:lnTo>
                  <a:pt x="544068" y="150113"/>
                </a:lnTo>
                <a:lnTo>
                  <a:pt x="551180" y="147827"/>
                </a:lnTo>
                <a:lnTo>
                  <a:pt x="560705" y="147447"/>
                </a:lnTo>
                <a:lnTo>
                  <a:pt x="560705" y="135254"/>
                </a:lnTo>
                <a:lnTo>
                  <a:pt x="551180" y="135000"/>
                </a:lnTo>
                <a:lnTo>
                  <a:pt x="544068" y="132714"/>
                </a:lnTo>
                <a:lnTo>
                  <a:pt x="534670" y="124078"/>
                </a:lnTo>
                <a:lnTo>
                  <a:pt x="532257" y="118490"/>
                </a:lnTo>
                <a:lnTo>
                  <a:pt x="532257" y="108076"/>
                </a:lnTo>
                <a:lnTo>
                  <a:pt x="533400" y="100964"/>
                </a:lnTo>
                <a:lnTo>
                  <a:pt x="535813" y="90424"/>
                </a:lnTo>
                <a:lnTo>
                  <a:pt x="537313" y="82805"/>
                </a:lnTo>
                <a:lnTo>
                  <a:pt x="538384" y="75580"/>
                </a:lnTo>
                <a:lnTo>
                  <a:pt x="539027" y="68760"/>
                </a:lnTo>
                <a:lnTo>
                  <a:pt x="539241" y="62356"/>
                </a:lnTo>
                <a:lnTo>
                  <a:pt x="538168" y="47827"/>
                </a:lnTo>
                <a:lnTo>
                  <a:pt x="512187" y="9215"/>
                </a:lnTo>
                <a:lnTo>
                  <a:pt x="486001" y="1214"/>
                </a:lnTo>
                <a:lnTo>
                  <a:pt x="469646" y="0"/>
                </a:lnTo>
                <a:close/>
              </a:path>
              <a:path w="560704" h="283844">
                <a:moveTo>
                  <a:pt x="94996" y="0"/>
                </a:moveTo>
                <a:lnTo>
                  <a:pt x="91186" y="0"/>
                </a:lnTo>
                <a:lnTo>
                  <a:pt x="74777" y="1214"/>
                </a:lnTo>
                <a:lnTo>
                  <a:pt x="38862" y="16001"/>
                </a:lnTo>
                <a:lnTo>
                  <a:pt x="21664" y="59562"/>
                </a:lnTo>
                <a:lnTo>
                  <a:pt x="21558" y="65035"/>
                </a:lnTo>
                <a:lnTo>
                  <a:pt x="21679" y="68615"/>
                </a:lnTo>
                <a:lnTo>
                  <a:pt x="22336" y="75406"/>
                </a:lnTo>
                <a:lnTo>
                  <a:pt x="23445" y="82625"/>
                </a:lnTo>
                <a:lnTo>
                  <a:pt x="25019" y="90297"/>
                </a:lnTo>
                <a:lnTo>
                  <a:pt x="27305" y="100837"/>
                </a:lnTo>
                <a:lnTo>
                  <a:pt x="28448" y="107950"/>
                </a:lnTo>
                <a:lnTo>
                  <a:pt x="28448" y="118363"/>
                </a:lnTo>
                <a:lnTo>
                  <a:pt x="26162" y="123951"/>
                </a:lnTo>
                <a:lnTo>
                  <a:pt x="21336" y="128270"/>
                </a:lnTo>
                <a:lnTo>
                  <a:pt x="16637" y="132587"/>
                </a:lnTo>
                <a:lnTo>
                  <a:pt x="9525" y="134874"/>
                </a:lnTo>
                <a:lnTo>
                  <a:pt x="0" y="135127"/>
                </a:lnTo>
                <a:lnTo>
                  <a:pt x="0" y="147320"/>
                </a:lnTo>
                <a:lnTo>
                  <a:pt x="9525" y="147574"/>
                </a:lnTo>
                <a:lnTo>
                  <a:pt x="16637" y="149987"/>
                </a:lnTo>
                <a:lnTo>
                  <a:pt x="21336" y="154304"/>
                </a:lnTo>
                <a:lnTo>
                  <a:pt x="26162" y="158623"/>
                </a:lnTo>
                <a:lnTo>
                  <a:pt x="28448" y="164211"/>
                </a:lnTo>
                <a:lnTo>
                  <a:pt x="28448" y="174625"/>
                </a:lnTo>
                <a:lnTo>
                  <a:pt x="27305" y="181610"/>
                </a:lnTo>
                <a:lnTo>
                  <a:pt x="25019" y="192150"/>
                </a:lnTo>
                <a:lnTo>
                  <a:pt x="23445" y="199822"/>
                </a:lnTo>
                <a:lnTo>
                  <a:pt x="22336" y="207041"/>
                </a:lnTo>
                <a:lnTo>
                  <a:pt x="21679" y="213832"/>
                </a:lnTo>
                <a:lnTo>
                  <a:pt x="21462" y="220217"/>
                </a:lnTo>
                <a:lnTo>
                  <a:pt x="22556" y="235267"/>
                </a:lnTo>
                <a:lnTo>
                  <a:pt x="48627" y="274629"/>
                </a:lnTo>
                <a:lnTo>
                  <a:pt x="91186" y="283845"/>
                </a:lnTo>
                <a:lnTo>
                  <a:pt x="94996" y="283845"/>
                </a:lnTo>
                <a:lnTo>
                  <a:pt x="94996" y="272541"/>
                </a:lnTo>
                <a:lnTo>
                  <a:pt x="92710" y="272541"/>
                </a:lnTo>
                <a:lnTo>
                  <a:pt x="82520" y="271829"/>
                </a:lnTo>
                <a:lnTo>
                  <a:pt x="49784" y="246062"/>
                </a:lnTo>
                <a:lnTo>
                  <a:pt x="46736" y="222885"/>
                </a:lnTo>
                <a:lnTo>
                  <a:pt x="46926" y="217412"/>
                </a:lnTo>
                <a:lnTo>
                  <a:pt x="47498" y="211296"/>
                </a:lnTo>
                <a:lnTo>
                  <a:pt x="48450" y="204561"/>
                </a:lnTo>
                <a:lnTo>
                  <a:pt x="49784" y="197230"/>
                </a:lnTo>
                <a:lnTo>
                  <a:pt x="51688" y="186943"/>
                </a:lnTo>
                <a:lnTo>
                  <a:pt x="52705" y="179704"/>
                </a:lnTo>
                <a:lnTo>
                  <a:pt x="52705" y="166877"/>
                </a:lnTo>
                <a:lnTo>
                  <a:pt x="50291" y="160020"/>
                </a:lnTo>
                <a:lnTo>
                  <a:pt x="40386" y="149098"/>
                </a:lnTo>
                <a:lnTo>
                  <a:pt x="34416" y="145161"/>
                </a:lnTo>
                <a:lnTo>
                  <a:pt x="27559" y="142621"/>
                </a:lnTo>
                <a:lnTo>
                  <a:pt x="27559" y="139953"/>
                </a:lnTo>
                <a:lnTo>
                  <a:pt x="34416" y="137287"/>
                </a:lnTo>
                <a:lnTo>
                  <a:pt x="40386" y="133350"/>
                </a:lnTo>
                <a:lnTo>
                  <a:pt x="45338" y="127888"/>
                </a:lnTo>
                <a:lnTo>
                  <a:pt x="50291" y="122554"/>
                </a:lnTo>
                <a:lnTo>
                  <a:pt x="52705" y="115570"/>
                </a:lnTo>
                <a:lnTo>
                  <a:pt x="52705" y="102742"/>
                </a:lnTo>
                <a:lnTo>
                  <a:pt x="51688" y="95503"/>
                </a:lnTo>
                <a:lnTo>
                  <a:pt x="49784" y="85216"/>
                </a:lnTo>
                <a:lnTo>
                  <a:pt x="48450" y="77886"/>
                </a:lnTo>
                <a:lnTo>
                  <a:pt x="47498" y="71151"/>
                </a:lnTo>
                <a:lnTo>
                  <a:pt x="46926" y="65035"/>
                </a:lnTo>
                <a:lnTo>
                  <a:pt x="46736" y="59562"/>
                </a:lnTo>
                <a:lnTo>
                  <a:pt x="47497" y="47589"/>
                </a:lnTo>
                <a:lnTo>
                  <a:pt x="73485" y="14128"/>
                </a:lnTo>
                <a:lnTo>
                  <a:pt x="92710" y="11302"/>
                </a:lnTo>
                <a:lnTo>
                  <a:pt x="94996" y="11302"/>
                </a:lnTo>
                <a:lnTo>
                  <a:pt x="94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540" y="1684146"/>
            <a:ext cx="35483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sz="2400" spc="150" dirty="0">
                <a:latin typeface="Times New Roman"/>
                <a:cs typeface="Times New Roman"/>
              </a:rPr>
              <a:t>Initialize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k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centers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160" dirty="0">
                <a:latin typeface="STIXGeneral"/>
                <a:cs typeface="STIXGeneral"/>
              </a:rPr>
              <a:t>𝑚</a:t>
            </a:r>
            <a:r>
              <a:rPr sz="2625" spc="240" baseline="-15873" dirty="0">
                <a:latin typeface="STIXGeneral"/>
                <a:cs typeface="STIXGeneral"/>
              </a:rPr>
              <a:t>𝑖</a:t>
            </a:r>
            <a:endParaRPr sz="2625" baseline="-15873" dirty="0">
              <a:latin typeface="STIXGeneral"/>
              <a:cs typeface="STIXGener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3215" y="1642999"/>
            <a:ext cx="401320" cy="492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35"/>
              </a:lnSpc>
              <a:spcBef>
                <a:spcPts val="100"/>
              </a:spcBef>
            </a:pPr>
            <a:r>
              <a:rPr sz="1750" spc="50" dirty="0">
                <a:latin typeface="STIXGeneral"/>
                <a:cs typeface="STIXGeneral"/>
              </a:rPr>
              <a:t>𝑘</a:t>
            </a:r>
            <a:endParaRPr sz="1750">
              <a:latin typeface="STIXGeneral"/>
              <a:cs typeface="STIXGeneral"/>
            </a:endParaRPr>
          </a:p>
          <a:p>
            <a:pPr marL="12700">
              <a:lnSpc>
                <a:spcPts val="1835"/>
              </a:lnSpc>
            </a:pPr>
            <a:r>
              <a:rPr sz="1750" spc="80" dirty="0">
                <a:latin typeface="STIXGeneral"/>
                <a:cs typeface="STIXGeneral"/>
              </a:rPr>
              <a:t>𝑖=1</a:t>
            </a:r>
            <a:endParaRPr sz="1750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540" y="2027819"/>
            <a:ext cx="7268845" cy="105092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52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</a:tabLst>
            </a:pPr>
            <a:r>
              <a:rPr sz="2400" spc="175" dirty="0">
                <a:latin typeface="Times New Roman"/>
                <a:cs typeface="Times New Roman"/>
              </a:rPr>
              <a:t>Repeat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until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convergence</a:t>
            </a:r>
            <a:endParaRPr sz="2400">
              <a:latin typeface="Times New Roman"/>
              <a:cs typeface="Times New Roman"/>
            </a:endParaRPr>
          </a:p>
          <a:p>
            <a:pPr marL="678180" lvl="1" indent="-274320">
              <a:lnSpc>
                <a:spcPct val="100000"/>
              </a:lnSpc>
              <a:spcBef>
                <a:spcPts val="125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78180" algn="l"/>
              </a:tabLst>
            </a:pPr>
            <a:r>
              <a:rPr sz="2100" spc="105" dirty="0">
                <a:latin typeface="Times New Roman"/>
                <a:cs typeface="Times New Roman"/>
              </a:rPr>
              <a:t>Assign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each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204" dirty="0">
                <a:latin typeface="Times New Roman"/>
                <a:cs typeface="Times New Roman"/>
              </a:rPr>
              <a:t>data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point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TIXGeneral"/>
                <a:cs typeface="STIXGeneral"/>
              </a:rPr>
              <a:t>𝑥</a:t>
            </a:r>
            <a:r>
              <a:rPr sz="2250" baseline="-16666" dirty="0">
                <a:latin typeface="STIXGeneral"/>
                <a:cs typeface="STIXGeneral"/>
              </a:rPr>
              <a:t>𝑗</a:t>
            </a:r>
            <a:r>
              <a:rPr sz="2250" spc="525" baseline="-16666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imes New Roman"/>
                <a:cs typeface="Times New Roman"/>
              </a:rPr>
              <a:t>closest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cluster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45" dirty="0">
                <a:latin typeface="Times New Roman"/>
                <a:cs typeface="Times New Roman"/>
              </a:rPr>
              <a:t>center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15510" y="3299714"/>
            <a:ext cx="492125" cy="248920"/>
          </a:xfrm>
          <a:custGeom>
            <a:avLst/>
            <a:gdLst/>
            <a:ahLst/>
            <a:cxnLst/>
            <a:rect l="l" t="t" r="r" b="b"/>
            <a:pathLst>
              <a:path w="492125" h="248920">
                <a:moveTo>
                  <a:pt x="411861" y="0"/>
                </a:moveTo>
                <a:lnTo>
                  <a:pt x="408559" y="0"/>
                </a:lnTo>
                <a:lnTo>
                  <a:pt x="408559" y="9906"/>
                </a:lnTo>
                <a:lnTo>
                  <a:pt x="410463" y="9906"/>
                </a:lnTo>
                <a:lnTo>
                  <a:pt x="419391" y="10525"/>
                </a:lnTo>
                <a:lnTo>
                  <a:pt x="450056" y="41671"/>
                </a:lnTo>
                <a:lnTo>
                  <a:pt x="450723" y="52197"/>
                </a:lnTo>
                <a:lnTo>
                  <a:pt x="450723" y="58293"/>
                </a:lnTo>
                <a:lnTo>
                  <a:pt x="449834" y="65786"/>
                </a:lnTo>
                <a:lnTo>
                  <a:pt x="448055" y="74802"/>
                </a:lnTo>
                <a:lnTo>
                  <a:pt x="446404" y="83693"/>
                </a:lnTo>
                <a:lnTo>
                  <a:pt x="445515" y="90043"/>
                </a:lnTo>
                <a:lnTo>
                  <a:pt x="445515" y="101346"/>
                </a:lnTo>
                <a:lnTo>
                  <a:pt x="467487" y="122555"/>
                </a:lnTo>
                <a:lnTo>
                  <a:pt x="467487" y="124968"/>
                </a:lnTo>
                <a:lnTo>
                  <a:pt x="461517" y="127126"/>
                </a:lnTo>
                <a:lnTo>
                  <a:pt x="456311" y="130683"/>
                </a:lnTo>
                <a:lnTo>
                  <a:pt x="447675" y="140081"/>
                </a:lnTo>
                <a:lnTo>
                  <a:pt x="445515" y="146176"/>
                </a:lnTo>
                <a:lnTo>
                  <a:pt x="445515" y="157352"/>
                </a:lnTo>
                <a:lnTo>
                  <a:pt x="446404" y="163702"/>
                </a:lnTo>
                <a:lnTo>
                  <a:pt x="448055" y="172720"/>
                </a:lnTo>
                <a:lnTo>
                  <a:pt x="449834" y="181610"/>
                </a:lnTo>
                <a:lnTo>
                  <a:pt x="450723" y="189102"/>
                </a:lnTo>
                <a:lnTo>
                  <a:pt x="450723" y="195199"/>
                </a:lnTo>
                <a:lnTo>
                  <a:pt x="450056" y="206150"/>
                </a:lnTo>
                <a:lnTo>
                  <a:pt x="419391" y="237886"/>
                </a:lnTo>
                <a:lnTo>
                  <a:pt x="410463" y="238506"/>
                </a:lnTo>
                <a:lnTo>
                  <a:pt x="408559" y="238506"/>
                </a:lnTo>
                <a:lnTo>
                  <a:pt x="408559" y="248412"/>
                </a:lnTo>
                <a:lnTo>
                  <a:pt x="411861" y="248412"/>
                </a:lnTo>
                <a:lnTo>
                  <a:pt x="426221" y="247316"/>
                </a:lnTo>
                <a:lnTo>
                  <a:pt x="464302" y="226720"/>
                </a:lnTo>
                <a:lnTo>
                  <a:pt x="472821" y="192912"/>
                </a:lnTo>
                <a:lnTo>
                  <a:pt x="472821" y="185674"/>
                </a:lnTo>
                <a:lnTo>
                  <a:pt x="471804" y="177419"/>
                </a:lnTo>
                <a:lnTo>
                  <a:pt x="467740" y="159131"/>
                </a:lnTo>
                <a:lnTo>
                  <a:pt x="466725" y="152908"/>
                </a:lnTo>
                <a:lnTo>
                  <a:pt x="466725" y="143763"/>
                </a:lnTo>
                <a:lnTo>
                  <a:pt x="468756" y="138937"/>
                </a:lnTo>
                <a:lnTo>
                  <a:pt x="472948" y="135127"/>
                </a:lnTo>
                <a:lnTo>
                  <a:pt x="477012" y="131318"/>
                </a:lnTo>
                <a:lnTo>
                  <a:pt x="483235" y="129286"/>
                </a:lnTo>
                <a:lnTo>
                  <a:pt x="491616" y="129032"/>
                </a:lnTo>
                <a:lnTo>
                  <a:pt x="491616" y="118363"/>
                </a:lnTo>
                <a:lnTo>
                  <a:pt x="483235" y="118110"/>
                </a:lnTo>
                <a:lnTo>
                  <a:pt x="477012" y="116077"/>
                </a:lnTo>
                <a:lnTo>
                  <a:pt x="468756" y="108585"/>
                </a:lnTo>
                <a:lnTo>
                  <a:pt x="466725" y="103632"/>
                </a:lnTo>
                <a:lnTo>
                  <a:pt x="466725" y="94614"/>
                </a:lnTo>
                <a:lnTo>
                  <a:pt x="467740" y="88391"/>
                </a:lnTo>
                <a:lnTo>
                  <a:pt x="469773" y="79248"/>
                </a:lnTo>
                <a:lnTo>
                  <a:pt x="471804" y="69976"/>
                </a:lnTo>
                <a:lnTo>
                  <a:pt x="472821" y="61849"/>
                </a:lnTo>
                <a:lnTo>
                  <a:pt x="472821" y="54610"/>
                </a:lnTo>
                <a:lnTo>
                  <a:pt x="457708" y="13970"/>
                </a:lnTo>
                <a:lnTo>
                  <a:pt x="426221" y="1093"/>
                </a:lnTo>
                <a:lnTo>
                  <a:pt x="411861" y="0"/>
                </a:lnTo>
                <a:close/>
              </a:path>
              <a:path w="492125" h="248920">
                <a:moveTo>
                  <a:pt x="83185" y="0"/>
                </a:moveTo>
                <a:lnTo>
                  <a:pt x="79755" y="0"/>
                </a:lnTo>
                <a:lnTo>
                  <a:pt x="65397" y="1093"/>
                </a:lnTo>
                <a:lnTo>
                  <a:pt x="27368" y="21568"/>
                </a:lnTo>
                <a:lnTo>
                  <a:pt x="18796" y="54483"/>
                </a:lnTo>
                <a:lnTo>
                  <a:pt x="18796" y="61722"/>
                </a:lnTo>
                <a:lnTo>
                  <a:pt x="19812" y="69850"/>
                </a:lnTo>
                <a:lnTo>
                  <a:pt x="21843" y="79121"/>
                </a:lnTo>
                <a:lnTo>
                  <a:pt x="23875" y="88264"/>
                </a:lnTo>
                <a:lnTo>
                  <a:pt x="24891" y="94487"/>
                </a:lnTo>
                <a:lnTo>
                  <a:pt x="24891" y="103505"/>
                </a:lnTo>
                <a:lnTo>
                  <a:pt x="22860" y="108458"/>
                </a:lnTo>
                <a:lnTo>
                  <a:pt x="18796" y="112268"/>
                </a:lnTo>
                <a:lnTo>
                  <a:pt x="14604" y="115950"/>
                </a:lnTo>
                <a:lnTo>
                  <a:pt x="8381" y="117983"/>
                </a:lnTo>
                <a:lnTo>
                  <a:pt x="0" y="118237"/>
                </a:lnTo>
                <a:lnTo>
                  <a:pt x="0" y="128905"/>
                </a:lnTo>
                <a:lnTo>
                  <a:pt x="24891" y="143637"/>
                </a:lnTo>
                <a:lnTo>
                  <a:pt x="24891" y="152781"/>
                </a:lnTo>
                <a:lnTo>
                  <a:pt x="23875" y="159003"/>
                </a:lnTo>
                <a:lnTo>
                  <a:pt x="19812" y="177291"/>
                </a:lnTo>
                <a:lnTo>
                  <a:pt x="18796" y="185547"/>
                </a:lnTo>
                <a:lnTo>
                  <a:pt x="18796" y="192786"/>
                </a:lnTo>
                <a:lnTo>
                  <a:pt x="19748" y="205900"/>
                </a:lnTo>
                <a:lnTo>
                  <a:pt x="42537" y="240268"/>
                </a:lnTo>
                <a:lnTo>
                  <a:pt x="79755" y="248412"/>
                </a:lnTo>
                <a:lnTo>
                  <a:pt x="83185" y="248412"/>
                </a:lnTo>
                <a:lnTo>
                  <a:pt x="83185" y="238506"/>
                </a:lnTo>
                <a:lnTo>
                  <a:pt x="81152" y="238506"/>
                </a:lnTo>
                <a:lnTo>
                  <a:pt x="72243" y="237886"/>
                </a:lnTo>
                <a:lnTo>
                  <a:pt x="41560" y="206097"/>
                </a:lnTo>
                <a:lnTo>
                  <a:pt x="40893" y="195072"/>
                </a:lnTo>
                <a:lnTo>
                  <a:pt x="40893" y="188975"/>
                </a:lnTo>
                <a:lnTo>
                  <a:pt x="41783" y="181483"/>
                </a:lnTo>
                <a:lnTo>
                  <a:pt x="45338" y="163575"/>
                </a:lnTo>
                <a:lnTo>
                  <a:pt x="46100" y="157225"/>
                </a:lnTo>
                <a:lnTo>
                  <a:pt x="46100" y="146050"/>
                </a:lnTo>
                <a:lnTo>
                  <a:pt x="43941" y="139953"/>
                </a:lnTo>
                <a:lnTo>
                  <a:pt x="35305" y="130556"/>
                </a:lnTo>
                <a:lnTo>
                  <a:pt x="30099" y="127000"/>
                </a:lnTo>
                <a:lnTo>
                  <a:pt x="24129" y="124840"/>
                </a:lnTo>
                <a:lnTo>
                  <a:pt x="24129" y="122427"/>
                </a:lnTo>
                <a:lnTo>
                  <a:pt x="46100" y="101219"/>
                </a:lnTo>
                <a:lnTo>
                  <a:pt x="46100" y="89915"/>
                </a:lnTo>
                <a:lnTo>
                  <a:pt x="45338" y="83565"/>
                </a:lnTo>
                <a:lnTo>
                  <a:pt x="41783" y="65659"/>
                </a:lnTo>
                <a:lnTo>
                  <a:pt x="40893" y="58165"/>
                </a:lnTo>
                <a:lnTo>
                  <a:pt x="40893" y="52070"/>
                </a:lnTo>
                <a:lnTo>
                  <a:pt x="41560" y="41618"/>
                </a:lnTo>
                <a:lnTo>
                  <a:pt x="72243" y="10525"/>
                </a:lnTo>
                <a:lnTo>
                  <a:pt x="81152" y="9906"/>
                </a:lnTo>
                <a:lnTo>
                  <a:pt x="83185" y="9906"/>
                </a:lnTo>
                <a:lnTo>
                  <a:pt x="83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6604" y="3220592"/>
            <a:ext cx="37744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311785" algn="l"/>
                <a:tab pos="3430270" algn="l"/>
              </a:tabLst>
            </a:pPr>
            <a:r>
              <a:rPr sz="2100" spc="75" dirty="0">
                <a:latin typeface="Times New Roman"/>
                <a:cs typeface="Times New Roman"/>
              </a:rPr>
              <a:t>Re-</a:t>
            </a:r>
            <a:r>
              <a:rPr sz="2100" spc="135" dirty="0">
                <a:latin typeface="Times New Roman"/>
                <a:cs typeface="Times New Roman"/>
              </a:rPr>
              <a:t>compute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each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center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spc="140" dirty="0">
                <a:latin typeface="STIXGeneral"/>
                <a:cs typeface="STIXGeneral"/>
              </a:rPr>
              <a:t>𝑚</a:t>
            </a:r>
            <a:r>
              <a:rPr sz="2250" spc="209" baseline="-16666" dirty="0">
                <a:latin typeface="STIXGeneral"/>
                <a:cs typeface="STIXGeneral"/>
              </a:rPr>
              <a:t>𝑖</a:t>
            </a:r>
            <a:endParaRPr sz="2250" baseline="-16666">
              <a:latin typeface="STIXGeneral"/>
              <a:cs typeface="STIXGener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7763" y="3184017"/>
            <a:ext cx="354965" cy="434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590"/>
              </a:lnSpc>
              <a:spcBef>
                <a:spcPts val="135"/>
              </a:spcBef>
            </a:pPr>
            <a:r>
              <a:rPr sz="1500" spc="60" dirty="0">
                <a:latin typeface="STIXGeneral"/>
                <a:cs typeface="STIXGeneral"/>
              </a:rPr>
              <a:t>𝑘</a:t>
            </a:r>
            <a:endParaRPr sz="1500">
              <a:latin typeface="STIXGeneral"/>
              <a:cs typeface="STIXGeneral"/>
            </a:endParaRPr>
          </a:p>
          <a:p>
            <a:pPr marL="12700">
              <a:lnSpc>
                <a:spcPts val="1590"/>
              </a:lnSpc>
            </a:pPr>
            <a:r>
              <a:rPr sz="1500" spc="85" dirty="0">
                <a:latin typeface="STIXGeneral"/>
                <a:cs typeface="STIXGeneral"/>
              </a:rPr>
              <a:t>𝑖=1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22545" y="3220592"/>
            <a:ext cx="22980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90" dirty="0">
                <a:latin typeface="Times New Roman"/>
                <a:cs typeface="Times New Roman"/>
              </a:rPr>
              <a:t>as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95" dirty="0">
                <a:latin typeface="Times New Roman"/>
                <a:cs typeface="Times New Roman"/>
              </a:rPr>
              <a:t>mean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60" dirty="0">
                <a:latin typeface="Times New Roman"/>
                <a:cs typeface="Times New Roman"/>
              </a:rPr>
              <a:t>the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3486578"/>
            <a:ext cx="5388610" cy="462947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652780">
              <a:lnSpc>
                <a:spcPct val="100000"/>
              </a:lnSpc>
              <a:spcBef>
                <a:spcPts val="1090"/>
              </a:spcBef>
            </a:pPr>
            <a:r>
              <a:rPr sz="2100" spc="135" dirty="0">
                <a:latin typeface="Times New Roman"/>
                <a:cs typeface="Times New Roman"/>
              </a:rPr>
              <a:t>points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0" dirty="0">
                <a:latin typeface="Times New Roman"/>
                <a:cs typeface="Times New Roman"/>
              </a:rPr>
              <a:t>that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are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assigned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20" dirty="0">
                <a:latin typeface="Times New Roman"/>
                <a:cs typeface="Times New Roman"/>
              </a:rPr>
              <a:t>that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center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C58B59-AB22-D0D8-2F53-239BB0FBC575}"/>
                  </a:ext>
                </a:extLst>
              </p14:cNvPr>
              <p14:cNvContentPartPr/>
              <p14:nvPr/>
            </p14:nvContentPartPr>
            <p14:xfrm>
              <a:off x="559080" y="2946240"/>
              <a:ext cx="7214400" cy="2826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C58B59-AB22-D0D8-2F53-239BB0FBC5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720" y="2936880"/>
                <a:ext cx="7233120" cy="2845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212F7E3E-086D-45E6-7928-F2509FFF2432}"/>
              </a:ext>
            </a:extLst>
          </p:cNvPr>
          <p:cNvSpPr txBox="1"/>
          <p:nvPr/>
        </p:nvSpPr>
        <p:spPr>
          <a:xfrm>
            <a:off x="592456" y="1292986"/>
            <a:ext cx="59607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Cluster centroid</a:t>
            </a:r>
            <a:endParaRPr sz="2625" baseline="-15873" dirty="0">
              <a:latin typeface="STIXGeneral"/>
              <a:cs typeface="STIXGener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D8F04-43ED-D308-2CC0-419BEFC6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59726"/>
            <a:ext cx="6629400" cy="47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1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FBEBBC-D20F-9835-291D-FD8968DA4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64354"/>
            <a:ext cx="6248400" cy="482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4">
            <a:extLst>
              <a:ext uri="{FF2B5EF4-FFF2-40B4-BE49-F238E27FC236}">
                <a16:creationId xmlns:a16="http://schemas.microsoft.com/office/drawing/2014/main" id="{212F7E3E-086D-45E6-7928-F2509FFF2432}"/>
              </a:ext>
            </a:extLst>
          </p:cNvPr>
          <p:cNvSpPr txBox="1"/>
          <p:nvPr/>
        </p:nvSpPr>
        <p:spPr>
          <a:xfrm>
            <a:off x="592456" y="1292986"/>
            <a:ext cx="59607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Randomly initialized cluster centers</a:t>
            </a:r>
            <a:endParaRPr sz="2625" baseline="-15873" dirty="0">
              <a:latin typeface="STIXGeneral"/>
              <a:cs typeface="STIXGener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15BA9D-9E63-1B35-B8FA-81DA269773F5}"/>
                  </a:ext>
                </a:extLst>
              </p14:cNvPr>
              <p14:cNvContentPartPr/>
              <p14:nvPr/>
            </p14:nvContentPartPr>
            <p14:xfrm>
              <a:off x="2246760" y="2228760"/>
              <a:ext cx="5319000" cy="3645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15BA9D-9E63-1B35-B8FA-81DA269773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7400" y="2219400"/>
                <a:ext cx="5337720" cy="366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2517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3A5FEC-99AF-20F6-4FEA-F8308C79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27907"/>
            <a:ext cx="6324600" cy="488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4C9E36F2-50B5-E862-8B99-A9EB9AB9D5D9}"/>
              </a:ext>
            </a:extLst>
          </p:cNvPr>
          <p:cNvSpPr txBox="1"/>
          <p:nvPr/>
        </p:nvSpPr>
        <p:spPr>
          <a:xfrm>
            <a:off x="592456" y="1292986"/>
            <a:ext cx="84753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Algorithm output after convergence (colors are changed)</a:t>
            </a:r>
            <a:endParaRPr sz="2625" baseline="-15873" dirty="0">
              <a:latin typeface="STIXGeneral"/>
              <a:cs typeface="STIXGeneral"/>
            </a:endParaRPr>
          </a:p>
        </p:txBody>
      </p:sp>
    </p:spTree>
    <p:extLst>
      <p:ext uri="{BB962C8B-B14F-4D97-AF65-F5344CB8AC3E}">
        <p14:creationId xmlns:p14="http://schemas.microsoft.com/office/powerpoint/2010/main" val="424708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3A5FEC-99AF-20F6-4FEA-F8308C79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27907"/>
            <a:ext cx="6324600" cy="488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4C9E36F2-50B5-E862-8B99-A9EB9AB9D5D9}"/>
              </a:ext>
            </a:extLst>
          </p:cNvPr>
          <p:cNvSpPr txBox="1"/>
          <p:nvPr/>
        </p:nvSpPr>
        <p:spPr>
          <a:xfrm>
            <a:off x="592456" y="1292986"/>
            <a:ext cx="84753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Algorithm output after convergence (colors are changed)</a:t>
            </a:r>
            <a:endParaRPr sz="2625" baseline="-15873" dirty="0">
              <a:latin typeface="STIXGeneral"/>
              <a:cs typeface="STIXGeneral"/>
            </a:endParaRPr>
          </a:p>
        </p:txBody>
      </p:sp>
    </p:spTree>
    <p:extLst>
      <p:ext uri="{BB962C8B-B14F-4D97-AF65-F5344CB8AC3E}">
        <p14:creationId xmlns:p14="http://schemas.microsoft.com/office/powerpoint/2010/main" val="1804268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4C9E36F2-50B5-E862-8B99-A9EB9AB9D5D9}"/>
              </a:ext>
            </a:extLst>
          </p:cNvPr>
          <p:cNvSpPr txBox="1"/>
          <p:nvPr/>
        </p:nvSpPr>
        <p:spPr>
          <a:xfrm>
            <a:off x="592456" y="1292986"/>
            <a:ext cx="84753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Output of the K-Means with 6 clusters</a:t>
            </a:r>
            <a:endParaRPr sz="2625" baseline="-15873" dirty="0">
              <a:latin typeface="STIXGeneral"/>
              <a:cs typeface="STIXGeneral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2FFA726-B40E-5F67-AE7A-32F64DFDF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700519"/>
            <a:ext cx="6324600" cy="488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40CEDFB-4FBB-1151-D80D-26ED6535E90A}"/>
                  </a:ext>
                </a:extLst>
              </p14:cNvPr>
              <p14:cNvContentPartPr/>
              <p14:nvPr/>
            </p14:nvContentPartPr>
            <p14:xfrm>
              <a:off x="2190240" y="1763280"/>
              <a:ext cx="2325240" cy="1488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40CEDFB-4FBB-1151-D80D-26ED6535E9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0880" y="1753920"/>
                <a:ext cx="2343960" cy="15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8096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4C9E36F2-50B5-E862-8B99-A9EB9AB9D5D9}"/>
              </a:ext>
            </a:extLst>
          </p:cNvPr>
          <p:cNvSpPr txBox="1"/>
          <p:nvPr/>
        </p:nvSpPr>
        <p:spPr>
          <a:xfrm>
            <a:off x="592456" y="1292986"/>
            <a:ext cx="84753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Important assumption – clusters are convex</a:t>
            </a:r>
            <a:endParaRPr sz="2625" baseline="-15873" dirty="0">
              <a:latin typeface="STIXGeneral"/>
              <a:cs typeface="STIXGeneral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A6AA521-A8B1-C10A-939A-D9181E47C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1684610"/>
            <a:ext cx="6502400" cy="477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217E18-10BE-3623-B3D8-D78D9113F862}"/>
                  </a:ext>
                </a:extLst>
              </p14:cNvPr>
              <p14:cNvContentPartPr/>
              <p14:nvPr/>
            </p14:nvContentPartPr>
            <p14:xfrm>
              <a:off x="945360" y="1470960"/>
              <a:ext cx="7256520" cy="4860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217E18-10BE-3623-B3D8-D78D9113F8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6000" y="1461600"/>
                <a:ext cx="7275240" cy="487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1200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65" dirty="0"/>
              <a:t>K-</a:t>
            </a:r>
            <a:r>
              <a:rPr cap="small" spc="95" dirty="0"/>
              <a:t>Means</a:t>
            </a:r>
            <a:r>
              <a:rPr lang="en-US" cap="small" spc="95" dirty="0"/>
              <a:t> Summary</a:t>
            </a:r>
            <a:endParaRPr cap="small" spc="95" dirty="0"/>
          </a:p>
        </p:txBody>
      </p:sp>
      <p:sp>
        <p:nvSpPr>
          <p:cNvPr id="4" name="object 4"/>
          <p:cNvSpPr txBox="1"/>
          <p:nvPr/>
        </p:nvSpPr>
        <p:spPr>
          <a:xfrm>
            <a:off x="510540" y="1684145"/>
            <a:ext cx="7338060" cy="49039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Guaranteed to converge in a finite number of  iterations</a:t>
            </a: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Requires specifying the number of clusters beforehand</a:t>
            </a:r>
            <a:br>
              <a:rPr lang="en-US" sz="2400" spc="150" dirty="0">
                <a:latin typeface="Times New Roman"/>
                <a:cs typeface="Times New Roman"/>
              </a:rPr>
            </a:b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No guarantee for convergence to the global minimum</a:t>
            </a: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Output is highly dependent on the initial centroids</a:t>
            </a: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Sometimes, clusters can become empty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1914133-3A24-2771-1028-EE41E4733486}"/>
                  </a:ext>
                </a:extLst>
              </p14:cNvPr>
              <p14:cNvContentPartPr/>
              <p14:nvPr/>
            </p14:nvContentPartPr>
            <p14:xfrm>
              <a:off x="3753000" y="648972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1914133-3A24-2771-1028-EE41E47334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3640" y="64803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9738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55" dirty="0"/>
              <a:t>PCA</a:t>
            </a:r>
            <a:r>
              <a:rPr cap="small" spc="80" dirty="0"/>
              <a:t> </a:t>
            </a:r>
            <a:r>
              <a:rPr cap="small" spc="145" dirty="0"/>
              <a:t>Objective</a:t>
            </a:r>
          </a:p>
        </p:txBody>
      </p:sp>
      <p:sp>
        <p:nvSpPr>
          <p:cNvPr id="7" name="object 7"/>
          <p:cNvSpPr/>
          <p:nvPr/>
        </p:nvSpPr>
        <p:spPr>
          <a:xfrm>
            <a:off x="2916301" y="2750692"/>
            <a:ext cx="1108075" cy="282575"/>
          </a:xfrm>
          <a:custGeom>
            <a:avLst/>
            <a:gdLst/>
            <a:ahLst/>
            <a:cxnLst/>
            <a:rect l="l" t="t" r="r" b="b"/>
            <a:pathLst>
              <a:path w="1108075" h="282575">
                <a:moveTo>
                  <a:pt x="1017651" y="0"/>
                </a:moveTo>
                <a:lnTo>
                  <a:pt x="1013713" y="11430"/>
                </a:lnTo>
                <a:lnTo>
                  <a:pt x="1030021" y="18504"/>
                </a:lnTo>
                <a:lnTo>
                  <a:pt x="1044066" y="28305"/>
                </a:lnTo>
                <a:lnTo>
                  <a:pt x="1072590" y="73852"/>
                </a:lnTo>
                <a:lnTo>
                  <a:pt x="1080885" y="115623"/>
                </a:lnTo>
                <a:lnTo>
                  <a:pt x="1081913" y="139700"/>
                </a:lnTo>
                <a:lnTo>
                  <a:pt x="1080867" y="164580"/>
                </a:lnTo>
                <a:lnTo>
                  <a:pt x="1072536" y="207529"/>
                </a:lnTo>
                <a:lnTo>
                  <a:pt x="1044114" y="253777"/>
                </a:lnTo>
                <a:lnTo>
                  <a:pt x="1014095" y="270764"/>
                </a:lnTo>
                <a:lnTo>
                  <a:pt x="1017651" y="282321"/>
                </a:lnTo>
                <a:lnTo>
                  <a:pt x="1056147" y="264239"/>
                </a:lnTo>
                <a:lnTo>
                  <a:pt x="1084452" y="232918"/>
                </a:lnTo>
                <a:lnTo>
                  <a:pt x="1101883" y="191071"/>
                </a:lnTo>
                <a:lnTo>
                  <a:pt x="1107694" y="141224"/>
                </a:lnTo>
                <a:lnTo>
                  <a:pt x="1106241" y="115339"/>
                </a:lnTo>
                <a:lnTo>
                  <a:pt x="1094620" y="69429"/>
                </a:lnTo>
                <a:lnTo>
                  <a:pt x="1071497" y="32093"/>
                </a:lnTo>
                <a:lnTo>
                  <a:pt x="1038107" y="7379"/>
                </a:lnTo>
                <a:lnTo>
                  <a:pt x="1017651" y="0"/>
                </a:lnTo>
                <a:close/>
              </a:path>
              <a:path w="1108075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98671" y="2660726"/>
            <a:ext cx="16770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145" dirty="0">
                <a:latin typeface="STIXGeneral"/>
                <a:cs typeface="STIXGeneral"/>
              </a:rPr>
              <a:t>=</a:t>
            </a:r>
            <a:r>
              <a:rPr sz="2400" spc="65" dirty="0">
                <a:latin typeface="STIXGeneral"/>
                <a:cs typeface="STIXGeneral"/>
              </a:rPr>
              <a:t> </a:t>
            </a:r>
            <a:r>
              <a:rPr sz="2400" spc="105" dirty="0">
                <a:latin typeface="STIXGeneral"/>
                <a:cs typeface="STIXGeneral"/>
              </a:rPr>
              <a:t>𝑎</a:t>
            </a:r>
            <a:r>
              <a:rPr sz="2625" spc="157" baseline="28571" dirty="0">
                <a:latin typeface="STIXGeneral"/>
                <a:cs typeface="STIXGeneral"/>
              </a:rPr>
              <a:t>2</a:t>
            </a:r>
            <a:r>
              <a:rPr sz="2400" spc="105" dirty="0">
                <a:latin typeface="STIXGeneral"/>
                <a:cs typeface="STIXGeneral"/>
              </a:rPr>
              <a:t>𝑉𝑎𝑟(𝑋)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61821" y="3229229"/>
            <a:ext cx="356870" cy="282575"/>
          </a:xfrm>
          <a:custGeom>
            <a:avLst/>
            <a:gdLst/>
            <a:ahLst/>
            <a:cxnLst/>
            <a:rect l="l" t="t" r="r" b="b"/>
            <a:pathLst>
              <a:path w="356869" h="282575">
                <a:moveTo>
                  <a:pt x="266318" y="0"/>
                </a:moveTo>
                <a:lnTo>
                  <a:pt x="262381" y="11430"/>
                </a:lnTo>
                <a:lnTo>
                  <a:pt x="278689" y="18504"/>
                </a:lnTo>
                <a:lnTo>
                  <a:pt x="292734" y="28305"/>
                </a:lnTo>
                <a:lnTo>
                  <a:pt x="321258" y="73852"/>
                </a:lnTo>
                <a:lnTo>
                  <a:pt x="329553" y="115623"/>
                </a:lnTo>
                <a:lnTo>
                  <a:pt x="330580" y="139700"/>
                </a:lnTo>
                <a:lnTo>
                  <a:pt x="329535" y="164580"/>
                </a:lnTo>
                <a:lnTo>
                  <a:pt x="321204" y="207529"/>
                </a:lnTo>
                <a:lnTo>
                  <a:pt x="292782" y="253777"/>
                </a:lnTo>
                <a:lnTo>
                  <a:pt x="262763" y="270763"/>
                </a:lnTo>
                <a:lnTo>
                  <a:pt x="266318" y="282321"/>
                </a:lnTo>
                <a:lnTo>
                  <a:pt x="304815" y="264239"/>
                </a:lnTo>
                <a:lnTo>
                  <a:pt x="333121" y="232918"/>
                </a:lnTo>
                <a:lnTo>
                  <a:pt x="350551" y="191071"/>
                </a:lnTo>
                <a:lnTo>
                  <a:pt x="356361" y="141224"/>
                </a:lnTo>
                <a:lnTo>
                  <a:pt x="354909" y="115339"/>
                </a:lnTo>
                <a:lnTo>
                  <a:pt x="343288" y="69429"/>
                </a:lnTo>
                <a:lnTo>
                  <a:pt x="320165" y="32093"/>
                </a:lnTo>
                <a:lnTo>
                  <a:pt x="286775" y="7379"/>
                </a:lnTo>
                <a:lnTo>
                  <a:pt x="266318" y="0"/>
                </a:lnTo>
                <a:close/>
              </a:path>
              <a:path w="356869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3240" y="1508887"/>
            <a:ext cx="3421379" cy="202247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2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dirty="0">
                <a:latin typeface="STIXGeneral"/>
                <a:cs typeface="STIXGeneral"/>
              </a:rPr>
              <a:t>𝒛</a:t>
            </a:r>
            <a:r>
              <a:rPr sz="2400" spc="5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=</a:t>
            </a:r>
            <a:r>
              <a:rPr sz="2400" spc="30" dirty="0">
                <a:latin typeface="STIXGeneral"/>
                <a:cs typeface="STIXGeneral"/>
              </a:rPr>
              <a:t> </a:t>
            </a:r>
            <a:r>
              <a:rPr sz="2400" spc="-25" dirty="0">
                <a:latin typeface="STIXGeneral"/>
                <a:cs typeface="STIXGeneral"/>
              </a:rPr>
              <a:t>𝒘</a:t>
            </a:r>
            <a:r>
              <a:rPr sz="2625" spc="-37" baseline="28571" dirty="0">
                <a:latin typeface="STIXGeneral"/>
                <a:cs typeface="STIXGeneral"/>
              </a:rPr>
              <a:t>𝑇</a:t>
            </a:r>
            <a:r>
              <a:rPr sz="2400" spc="-25" dirty="0">
                <a:latin typeface="STIXGeneral"/>
                <a:cs typeface="STIXGeneral"/>
              </a:rPr>
              <a:t>𝒙</a:t>
            </a:r>
            <a:endParaRPr sz="2400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11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z="2400" spc="125" dirty="0">
                <a:latin typeface="STIXGeneral"/>
                <a:cs typeface="STIXGeneral"/>
              </a:rPr>
              <a:t>𝑎𝑟𝑔𝑚𝑎𝑥</a:t>
            </a:r>
            <a:r>
              <a:rPr sz="2625" spc="187" baseline="-15873" dirty="0">
                <a:latin typeface="STIXGeneral"/>
                <a:cs typeface="STIXGeneral"/>
              </a:rPr>
              <a:t>𝒘</a:t>
            </a:r>
            <a:r>
              <a:rPr sz="2400" spc="125" dirty="0">
                <a:latin typeface="STIXGeneral"/>
                <a:cs typeface="STIXGeneral"/>
              </a:rPr>
              <a:t>𝑉𝑎𝑟(𝒛)</a:t>
            </a:r>
            <a:endParaRPr sz="2400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96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  <a:tab pos="2493010" algn="l"/>
              </a:tabLst>
            </a:pPr>
            <a:r>
              <a:rPr sz="2400" spc="155" dirty="0">
                <a:latin typeface="Times New Roman"/>
                <a:cs typeface="Times New Roman"/>
              </a:rPr>
              <a:t>Reminder: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STIXGeneral"/>
                <a:cs typeface="STIXGeneral"/>
              </a:rPr>
              <a:t>𝑉𝑎𝑟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-90" dirty="0">
                <a:latin typeface="STIXGeneral"/>
                <a:cs typeface="STIXGeneral"/>
              </a:rPr>
              <a:t>𝑎𝑋</a:t>
            </a:r>
            <a:r>
              <a:rPr sz="2400" spc="-3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+</a:t>
            </a:r>
            <a:r>
              <a:rPr sz="2400" spc="-90" dirty="0">
                <a:latin typeface="STIXGeneral"/>
                <a:cs typeface="STIXGeneral"/>
              </a:rPr>
              <a:t> </a:t>
            </a:r>
            <a:r>
              <a:rPr sz="2400" spc="105" dirty="0">
                <a:latin typeface="STIXGeneral"/>
                <a:cs typeface="STIXGeneral"/>
              </a:rPr>
              <a:t>𝑏</a:t>
            </a:r>
            <a:endParaRPr sz="2400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89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  <a:tab pos="937894" algn="l"/>
                <a:tab pos="1305560" algn="l"/>
              </a:tabLst>
            </a:pPr>
            <a:r>
              <a:rPr sz="2400" spc="105" dirty="0">
                <a:latin typeface="STIXGeneral"/>
                <a:cs typeface="STIXGeneral"/>
              </a:rPr>
              <a:t>𝑉𝑎𝑟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-50" dirty="0">
                <a:latin typeface="STIXGeneral"/>
                <a:cs typeface="STIXGeneral"/>
              </a:rPr>
              <a:t>𝒛</a:t>
            </a:r>
            <a:r>
              <a:rPr sz="2400" dirty="0">
                <a:latin typeface="STIXGeneral"/>
                <a:cs typeface="STIXGeneral"/>
              </a:rPr>
              <a:t>	</a:t>
            </a:r>
            <a:r>
              <a:rPr sz="2400" spc="145" dirty="0">
                <a:latin typeface="STIXGeneral"/>
                <a:cs typeface="STIXGeneral"/>
              </a:rPr>
              <a:t>=</a:t>
            </a:r>
            <a:r>
              <a:rPr sz="2400" spc="65" dirty="0">
                <a:latin typeface="STIXGeneral"/>
                <a:cs typeface="STIXGeneral"/>
              </a:rPr>
              <a:t> </a:t>
            </a:r>
            <a:r>
              <a:rPr sz="2400" spc="85" dirty="0">
                <a:latin typeface="STIXGeneral"/>
                <a:cs typeface="STIXGeneral"/>
              </a:rPr>
              <a:t>𝒘</a:t>
            </a:r>
            <a:r>
              <a:rPr sz="2625" spc="127" baseline="28571" dirty="0">
                <a:latin typeface="STIXGeneral"/>
                <a:cs typeface="STIXGeneral"/>
              </a:rPr>
              <a:t>𝑇</a:t>
            </a:r>
            <a:r>
              <a:rPr sz="2400" spc="85" dirty="0">
                <a:latin typeface="STIXGeneral"/>
                <a:cs typeface="STIXGeneral"/>
              </a:rPr>
              <a:t>𝑉𝑎𝑟(𝒙)𝒘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0540" y="3581400"/>
            <a:ext cx="6652895" cy="258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marR="30480" indent="-274320">
              <a:lnSpc>
                <a:spcPct val="1101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</a:tabLst>
            </a:pPr>
            <a:r>
              <a:rPr sz="2400" spc="95" dirty="0">
                <a:latin typeface="Times New Roman"/>
                <a:cs typeface="Times New Roman"/>
              </a:rPr>
              <a:t>We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can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trivially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maximize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variance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by </a:t>
            </a:r>
            <a:r>
              <a:rPr sz="2400" spc="150" dirty="0">
                <a:latin typeface="Times New Roman"/>
                <a:cs typeface="Times New Roman"/>
              </a:rPr>
              <a:t>multiplying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b="1" spc="395" dirty="0">
                <a:latin typeface="Times New Roman"/>
                <a:cs typeface="Times New Roman"/>
              </a:rPr>
              <a:t>w</a:t>
            </a:r>
            <a:r>
              <a:rPr sz="2400" b="1" spc="9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by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large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constant;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hence,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we </a:t>
            </a:r>
            <a:r>
              <a:rPr sz="2400" spc="110" dirty="0">
                <a:latin typeface="Times New Roman"/>
                <a:cs typeface="Times New Roman"/>
              </a:rPr>
              <a:t>enforce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that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𝒘</a:t>
            </a:r>
            <a:r>
              <a:rPr sz="2400" spc="45" dirty="0">
                <a:latin typeface="STIXGeneral"/>
                <a:cs typeface="STIXGeneral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is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unit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length</a:t>
            </a:r>
            <a:endParaRPr sz="2400" dirty="0">
              <a:latin typeface="Times New Roman"/>
              <a:cs typeface="Times New Roman"/>
            </a:endParaRPr>
          </a:p>
          <a:p>
            <a:pPr marL="678180" lvl="1" indent="-274320">
              <a:lnSpc>
                <a:spcPct val="100000"/>
              </a:lnSpc>
              <a:spcBef>
                <a:spcPts val="98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78180" algn="l"/>
              </a:tabLst>
            </a:pPr>
            <a:r>
              <a:rPr sz="2100" dirty="0">
                <a:latin typeface="STIXGeneral"/>
                <a:cs typeface="STIXGeneral"/>
              </a:rPr>
              <a:t>𝒘𝒘</a:t>
            </a:r>
            <a:r>
              <a:rPr sz="2250" baseline="27777" dirty="0">
                <a:latin typeface="STIXGeneral"/>
                <a:cs typeface="STIXGeneral"/>
              </a:rPr>
              <a:t>𝑇</a:t>
            </a:r>
            <a:r>
              <a:rPr sz="2250" spc="472" baseline="27777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=</a:t>
            </a:r>
            <a:r>
              <a:rPr sz="2100" spc="55" dirty="0">
                <a:latin typeface="STIXGeneral"/>
                <a:cs typeface="STIXGeneral"/>
              </a:rPr>
              <a:t> 1</a:t>
            </a:r>
            <a:endParaRPr sz="2100" dirty="0">
              <a:latin typeface="STIXGeneral"/>
              <a:cs typeface="STIXGeneral"/>
            </a:endParaRPr>
          </a:p>
          <a:p>
            <a:pPr marL="311785" indent="-273685">
              <a:lnSpc>
                <a:spcPct val="100000"/>
              </a:lnSpc>
              <a:spcBef>
                <a:spcPts val="91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</a:tabLst>
            </a:pPr>
            <a:r>
              <a:rPr sz="2400" spc="95" dirty="0">
                <a:latin typeface="Times New Roman"/>
                <a:cs typeface="Times New Roman"/>
              </a:rPr>
              <a:t>Objective</a:t>
            </a:r>
            <a:endParaRPr sz="2400" dirty="0">
              <a:latin typeface="Times New Roman"/>
              <a:cs typeface="Times New Roman"/>
            </a:endParaRPr>
          </a:p>
          <a:p>
            <a:pPr marL="678180" lvl="1" indent="-274320">
              <a:lnSpc>
                <a:spcPct val="100000"/>
              </a:lnSpc>
              <a:spcBef>
                <a:spcPts val="79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78180" algn="l"/>
              </a:tabLst>
            </a:pPr>
            <a:r>
              <a:rPr sz="2100" spc="130" dirty="0">
                <a:latin typeface="Times New Roman"/>
                <a:cs typeface="Times New Roman"/>
              </a:rPr>
              <a:t>maximize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85" dirty="0">
                <a:latin typeface="STIXGeneral"/>
                <a:cs typeface="STIXGeneral"/>
              </a:rPr>
              <a:t>𝒘</a:t>
            </a:r>
            <a:r>
              <a:rPr sz="2250" spc="127" baseline="27777" dirty="0">
                <a:latin typeface="STIXGeneral"/>
                <a:cs typeface="STIXGeneral"/>
              </a:rPr>
              <a:t>𝑇</a:t>
            </a:r>
            <a:r>
              <a:rPr sz="2100" spc="85" dirty="0">
                <a:latin typeface="STIXGeneral"/>
                <a:cs typeface="STIXGeneral"/>
              </a:rPr>
              <a:t>𝑉𝑎𝑟(𝒙)𝒘</a:t>
            </a:r>
            <a:r>
              <a:rPr sz="2100" spc="60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Times New Roman"/>
                <a:cs typeface="Times New Roman"/>
              </a:rPr>
              <a:t>subject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to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TIXGeneral"/>
                <a:cs typeface="STIXGeneral"/>
              </a:rPr>
              <a:t>𝒘𝒘</a:t>
            </a:r>
            <a:r>
              <a:rPr sz="2250" baseline="27777" dirty="0">
                <a:latin typeface="STIXGeneral"/>
                <a:cs typeface="STIXGeneral"/>
              </a:rPr>
              <a:t>𝑇</a:t>
            </a:r>
            <a:r>
              <a:rPr sz="2250" spc="509" baseline="27777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=</a:t>
            </a:r>
            <a:r>
              <a:rPr sz="2100" spc="80" dirty="0">
                <a:latin typeface="STIXGeneral"/>
                <a:cs typeface="STIXGeneral"/>
              </a:rPr>
              <a:t> </a:t>
            </a:r>
            <a:r>
              <a:rPr sz="2100" spc="55" dirty="0">
                <a:latin typeface="STIXGeneral"/>
                <a:cs typeface="STIXGeneral"/>
              </a:rPr>
              <a:t>1</a:t>
            </a:r>
            <a:endParaRPr sz="2100" dirty="0">
              <a:latin typeface="STIXGeneral"/>
              <a:cs typeface="STIXGener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19173" y="3049825"/>
            <a:ext cx="33655" cy="34290"/>
          </a:xfrm>
          <a:custGeom>
            <a:avLst/>
            <a:gdLst/>
            <a:ahLst/>
            <a:cxnLst/>
            <a:rect l="l" t="t" r="r" b="b"/>
            <a:pathLst>
              <a:path w="33654" h="34289">
                <a:moveTo>
                  <a:pt x="14176" y="0"/>
                </a:moveTo>
                <a:lnTo>
                  <a:pt x="8427" y="1668"/>
                </a:lnTo>
                <a:lnTo>
                  <a:pt x="3619" y="5540"/>
                </a:lnTo>
                <a:lnTo>
                  <a:pt x="631" y="10973"/>
                </a:lnTo>
                <a:lnTo>
                  <a:pt x="0" y="16906"/>
                </a:lnTo>
                <a:lnTo>
                  <a:pt x="1654" y="22649"/>
                </a:lnTo>
                <a:lnTo>
                  <a:pt x="5524" y="27511"/>
                </a:lnTo>
                <a:lnTo>
                  <a:pt x="7810" y="29289"/>
                </a:lnTo>
                <a:lnTo>
                  <a:pt x="11874" y="32718"/>
                </a:lnTo>
                <a:lnTo>
                  <a:pt x="33464" y="18621"/>
                </a:lnTo>
                <a:lnTo>
                  <a:pt x="33464" y="16081"/>
                </a:lnTo>
                <a:lnTo>
                  <a:pt x="32829" y="13541"/>
                </a:lnTo>
                <a:lnTo>
                  <a:pt x="32702" y="13287"/>
                </a:lnTo>
                <a:lnTo>
                  <a:pt x="31940" y="10239"/>
                </a:lnTo>
                <a:lnTo>
                  <a:pt x="30162" y="7445"/>
                </a:lnTo>
                <a:lnTo>
                  <a:pt x="27749" y="5413"/>
                </a:lnTo>
                <a:lnTo>
                  <a:pt x="25590" y="3508"/>
                </a:lnTo>
                <a:lnTo>
                  <a:pt x="20139" y="593"/>
                </a:lnTo>
                <a:lnTo>
                  <a:pt x="141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7B6EAE2-DA34-51C7-FD27-21234311F8D7}"/>
                  </a:ext>
                </a:extLst>
              </p14:cNvPr>
              <p14:cNvContentPartPr/>
              <p14:nvPr/>
            </p14:nvContentPartPr>
            <p14:xfrm>
              <a:off x="2438640" y="6064200"/>
              <a:ext cx="1403640" cy="14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7B6EAE2-DA34-51C7-FD27-21234311F8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29280" y="6054840"/>
                <a:ext cx="1422360" cy="159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65" dirty="0"/>
              <a:t>Generalizing Distance Measure</a:t>
            </a:r>
            <a:endParaRPr cap="small" spc="95" dirty="0"/>
          </a:p>
        </p:txBody>
      </p:sp>
      <p:sp>
        <p:nvSpPr>
          <p:cNvPr id="4" name="object 4"/>
          <p:cNvSpPr txBox="1"/>
          <p:nvPr/>
        </p:nvSpPr>
        <p:spPr>
          <a:xfrm>
            <a:off x="510540" y="1684145"/>
            <a:ext cx="7338060" cy="3808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Symmetry</a:t>
            </a: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Positivity and self-similarity</a:t>
            </a:r>
            <a:br>
              <a:rPr lang="en-US" sz="2400" spc="150" dirty="0">
                <a:latin typeface="Times New Roman"/>
                <a:cs typeface="Times New Roman"/>
              </a:rPr>
            </a:b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endParaRPr lang="en-US" sz="2400" spc="150" dirty="0">
              <a:latin typeface="Times New Roman"/>
              <a:cs typeface="Times New Roman"/>
            </a:endParaRPr>
          </a:p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311785" algn="l"/>
                <a:tab pos="3162300" algn="l"/>
              </a:tabLst>
            </a:pPr>
            <a:r>
              <a:rPr lang="en-US" sz="2400" spc="150" dirty="0">
                <a:latin typeface="Times New Roman"/>
                <a:cs typeface="Times New Roman"/>
              </a:rPr>
              <a:t>Triangle inequality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B7F33C-4A90-96F1-4235-5B8F6D1B3C7E}"/>
                  </a:ext>
                </a:extLst>
              </p14:cNvPr>
              <p14:cNvContentPartPr/>
              <p14:nvPr/>
            </p14:nvContentPartPr>
            <p14:xfrm>
              <a:off x="863640" y="1358280"/>
              <a:ext cx="7639560" cy="5144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B7F33C-4A90-96F1-4235-5B8F6D1B3C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4280" y="1348920"/>
                <a:ext cx="7658280" cy="516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7942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245" dirty="0"/>
              <a:t>EM</a:t>
            </a:r>
            <a:r>
              <a:rPr cap="small" spc="90" dirty="0"/>
              <a:t> </a:t>
            </a:r>
            <a:r>
              <a:rPr cap="small" spc="165" dirty="0"/>
              <a:t>for</a:t>
            </a:r>
            <a:r>
              <a:rPr cap="small" spc="254" dirty="0"/>
              <a:t> </a:t>
            </a:r>
            <a:r>
              <a:rPr cap="small" spc="135" dirty="0"/>
              <a:t>Mixture</a:t>
            </a:r>
            <a:r>
              <a:rPr cap="small" spc="245" dirty="0"/>
              <a:t> </a:t>
            </a:r>
            <a:r>
              <a:rPr cap="small" spc="195" dirty="0"/>
              <a:t>of</a:t>
            </a:r>
            <a:r>
              <a:rPr cap="small" spc="229" dirty="0"/>
              <a:t> </a:t>
            </a:r>
            <a:r>
              <a:rPr cap="small" spc="120" dirty="0"/>
              <a:t>Gaussians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pc="110" dirty="0"/>
              <a:t>Basic</a:t>
            </a:r>
            <a:r>
              <a:rPr spc="65" dirty="0"/>
              <a:t> </a:t>
            </a:r>
            <a:r>
              <a:rPr spc="114" dirty="0"/>
              <a:t>idea:</a:t>
            </a:r>
            <a:r>
              <a:rPr spc="80" dirty="0"/>
              <a:t> </a:t>
            </a:r>
            <a:r>
              <a:rPr spc="120" dirty="0"/>
              <a:t>very</a:t>
            </a:r>
            <a:r>
              <a:rPr spc="95" dirty="0"/>
              <a:t> </a:t>
            </a:r>
            <a:r>
              <a:rPr spc="175" dirty="0"/>
              <a:t>much</a:t>
            </a:r>
            <a:r>
              <a:rPr spc="80" dirty="0"/>
              <a:t> </a:t>
            </a:r>
            <a:r>
              <a:rPr spc="120" dirty="0"/>
              <a:t>like</a:t>
            </a:r>
            <a:r>
              <a:rPr spc="70" dirty="0"/>
              <a:t> </a:t>
            </a:r>
            <a:r>
              <a:rPr spc="195" dirty="0"/>
              <a:t>the</a:t>
            </a:r>
            <a:r>
              <a:rPr spc="80" dirty="0"/>
              <a:t> </a:t>
            </a:r>
            <a:r>
              <a:rPr spc="135" dirty="0"/>
              <a:t>Bayes</a:t>
            </a:r>
            <a:r>
              <a:rPr spc="80" dirty="0"/>
              <a:t> </a:t>
            </a:r>
            <a:r>
              <a:rPr spc="110" dirty="0"/>
              <a:t>classifier</a:t>
            </a:r>
            <a:r>
              <a:rPr spc="50" dirty="0"/>
              <a:t> </a:t>
            </a:r>
            <a:r>
              <a:rPr spc="155" dirty="0"/>
              <a:t>where </a:t>
            </a:r>
            <a:r>
              <a:rPr spc="114" dirty="0"/>
              <a:t>we</a:t>
            </a:r>
            <a:r>
              <a:rPr spc="70" dirty="0"/>
              <a:t> </a:t>
            </a:r>
            <a:r>
              <a:rPr spc="165" dirty="0"/>
              <a:t>have</a:t>
            </a:r>
            <a:r>
              <a:rPr spc="95" dirty="0"/>
              <a:t> </a:t>
            </a:r>
            <a:r>
              <a:rPr spc="80" dirty="0"/>
              <a:t>P(C) </a:t>
            </a:r>
            <a:r>
              <a:rPr spc="210" dirty="0"/>
              <a:t>and</a:t>
            </a:r>
            <a:r>
              <a:rPr spc="80" dirty="0"/>
              <a:t> </a:t>
            </a:r>
            <a:r>
              <a:rPr spc="195" dirty="0"/>
              <a:t>p(x|C)</a:t>
            </a:r>
            <a:r>
              <a:rPr spc="100" dirty="0"/>
              <a:t> </a:t>
            </a:r>
            <a:r>
              <a:rPr spc="204" dirty="0"/>
              <a:t>and</a:t>
            </a:r>
            <a:r>
              <a:rPr spc="70" dirty="0"/>
              <a:t> </a:t>
            </a:r>
            <a:r>
              <a:rPr spc="114" dirty="0"/>
              <a:t>we</a:t>
            </a:r>
            <a:r>
              <a:rPr spc="80" dirty="0"/>
              <a:t> </a:t>
            </a:r>
            <a:r>
              <a:rPr spc="165" dirty="0"/>
              <a:t>use</a:t>
            </a:r>
            <a:r>
              <a:rPr spc="65" dirty="0"/>
              <a:t> </a:t>
            </a:r>
            <a:r>
              <a:rPr spc="235" dirty="0"/>
              <a:t>that</a:t>
            </a:r>
            <a:r>
              <a:rPr spc="75" dirty="0"/>
              <a:t> </a:t>
            </a:r>
            <a:r>
              <a:rPr spc="45" dirty="0"/>
              <a:t>for </a:t>
            </a:r>
            <a:r>
              <a:rPr spc="135" dirty="0"/>
              <a:t>computing</a:t>
            </a:r>
            <a:r>
              <a:rPr spc="85" dirty="0"/>
              <a:t> </a:t>
            </a:r>
            <a:r>
              <a:rPr spc="190" dirty="0"/>
              <a:t>P(C|x),</a:t>
            </a:r>
            <a:r>
              <a:rPr spc="95" dirty="0"/>
              <a:t> </a:t>
            </a:r>
            <a:r>
              <a:rPr spc="105" dirty="0"/>
              <a:t>except,</a:t>
            </a:r>
            <a:r>
              <a:rPr spc="90" dirty="0"/>
              <a:t> </a:t>
            </a:r>
            <a:r>
              <a:rPr spc="150" dirty="0"/>
              <a:t>in</a:t>
            </a:r>
            <a:r>
              <a:rPr spc="75" dirty="0"/>
              <a:t> </a:t>
            </a:r>
            <a:r>
              <a:rPr spc="170" dirty="0"/>
              <a:t>this</a:t>
            </a:r>
            <a:r>
              <a:rPr spc="65" dirty="0"/>
              <a:t> </a:t>
            </a:r>
            <a:r>
              <a:rPr spc="110" dirty="0"/>
              <a:t>case,</a:t>
            </a:r>
            <a:r>
              <a:rPr spc="60" dirty="0"/>
              <a:t> </a:t>
            </a:r>
            <a:r>
              <a:rPr spc="130" dirty="0"/>
              <a:t>classes</a:t>
            </a:r>
            <a:r>
              <a:rPr spc="50" dirty="0"/>
              <a:t> </a:t>
            </a:r>
            <a:r>
              <a:rPr spc="195" dirty="0"/>
              <a:t>are</a:t>
            </a:r>
            <a:r>
              <a:rPr spc="75" dirty="0"/>
              <a:t> </a:t>
            </a:r>
            <a:r>
              <a:rPr spc="125" dirty="0"/>
              <a:t>not </a:t>
            </a:r>
            <a:r>
              <a:rPr spc="114" dirty="0"/>
              <a:t>given</a:t>
            </a:r>
            <a:r>
              <a:rPr spc="80" dirty="0"/>
              <a:t> </a:t>
            </a:r>
            <a:r>
              <a:rPr spc="114" dirty="0"/>
              <a:t>to</a:t>
            </a:r>
            <a:r>
              <a:rPr spc="70" dirty="0"/>
              <a:t> </a:t>
            </a:r>
            <a:r>
              <a:rPr spc="150" dirty="0"/>
              <a:t>us.</a:t>
            </a:r>
            <a:r>
              <a:rPr spc="70" dirty="0"/>
              <a:t> </a:t>
            </a:r>
            <a:r>
              <a:rPr spc="65" dirty="0"/>
              <a:t>So,</a:t>
            </a:r>
            <a:r>
              <a:rPr spc="70" dirty="0"/>
              <a:t> </a:t>
            </a:r>
            <a:r>
              <a:rPr spc="114" dirty="0"/>
              <a:t>we</a:t>
            </a:r>
            <a:r>
              <a:rPr spc="85" dirty="0"/>
              <a:t> </a:t>
            </a:r>
            <a:r>
              <a:rPr spc="200" dirty="0"/>
              <a:t>take</a:t>
            </a:r>
            <a:r>
              <a:rPr spc="70" dirty="0"/>
              <a:t> </a:t>
            </a:r>
            <a:r>
              <a:rPr spc="235" dirty="0"/>
              <a:t>an</a:t>
            </a:r>
            <a:r>
              <a:rPr spc="70" dirty="0"/>
              <a:t> </a:t>
            </a:r>
            <a:r>
              <a:rPr spc="150" dirty="0"/>
              <a:t>iterative</a:t>
            </a:r>
            <a:r>
              <a:rPr spc="65" dirty="0"/>
              <a:t> </a:t>
            </a:r>
            <a:r>
              <a:rPr spc="140" dirty="0"/>
              <a:t>approach</a:t>
            </a:r>
          </a:p>
          <a:p>
            <a:pPr marL="286385" indent="-273685">
              <a:lnSpc>
                <a:spcPct val="100000"/>
              </a:lnSpc>
              <a:spcBef>
                <a:spcPts val="112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spc="160" dirty="0"/>
              <a:t>Repeat</a:t>
            </a:r>
            <a:r>
              <a:rPr spc="75" dirty="0"/>
              <a:t> </a:t>
            </a:r>
            <a:r>
              <a:rPr spc="170" dirty="0"/>
              <a:t>until</a:t>
            </a:r>
            <a:r>
              <a:rPr spc="75" dirty="0"/>
              <a:t> </a:t>
            </a:r>
            <a:r>
              <a:rPr spc="90" dirty="0"/>
              <a:t>convergence</a:t>
            </a:r>
          </a:p>
          <a:p>
            <a:pPr marL="652780" marR="677545" lvl="1" indent="-274320">
              <a:lnSpc>
                <a:spcPct val="120100"/>
              </a:lnSpc>
              <a:spcBef>
                <a:spcPts val="50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95" dirty="0">
                <a:latin typeface="Times New Roman"/>
                <a:cs typeface="Times New Roman"/>
              </a:rPr>
              <a:t>Assign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85" dirty="0">
                <a:latin typeface="Times New Roman"/>
                <a:cs typeface="Times New Roman"/>
              </a:rPr>
              <a:t>data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points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to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classes/centers/components, </a:t>
            </a:r>
            <a:r>
              <a:rPr sz="1900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probabilistically</a:t>
            </a:r>
            <a:r>
              <a:rPr sz="1900" spc="100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Times New Roman"/>
                <a:cs typeface="Times New Roman"/>
              </a:rPr>
              <a:t>(i.e., </a:t>
            </a:r>
            <a:r>
              <a:rPr sz="1900" spc="114" dirty="0">
                <a:latin typeface="Times New Roman"/>
                <a:cs typeface="Times New Roman"/>
              </a:rPr>
              <a:t>compute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85" dirty="0">
                <a:latin typeface="Times New Roman"/>
                <a:cs typeface="Times New Roman"/>
              </a:rPr>
              <a:t>P(C|x)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using</a:t>
            </a:r>
            <a:r>
              <a:rPr sz="1900" spc="70" dirty="0">
                <a:latin typeface="Times New Roman"/>
                <a:cs typeface="Times New Roman"/>
              </a:rPr>
              <a:t> P(C)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55" dirty="0">
                <a:latin typeface="Times New Roman"/>
                <a:cs typeface="Times New Roman"/>
              </a:rPr>
              <a:t>and </a:t>
            </a:r>
            <a:r>
              <a:rPr sz="1900" spc="170" dirty="0">
                <a:latin typeface="Times New Roman"/>
                <a:cs typeface="Times New Roman"/>
              </a:rPr>
              <a:t>p(x|C)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–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b="1" spc="180" dirty="0">
                <a:latin typeface="Times New Roman"/>
                <a:cs typeface="Times New Roman"/>
              </a:rPr>
              <a:t>Expectation</a:t>
            </a:r>
            <a:endParaRPr sz="1900" dirty="0">
              <a:latin typeface="Times New Roman"/>
              <a:cs typeface="Times New Roman"/>
            </a:endParaRPr>
          </a:p>
          <a:p>
            <a:pPr marL="652780" marR="231775" lvl="1" indent="-274320">
              <a:lnSpc>
                <a:spcPct val="120000"/>
              </a:lnSpc>
              <a:spcBef>
                <a:spcPts val="45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52780" algn="l"/>
              </a:tabLst>
            </a:pPr>
            <a:r>
              <a:rPr sz="1900" spc="55" dirty="0">
                <a:latin typeface="Times New Roman"/>
                <a:cs typeface="Times New Roman"/>
              </a:rPr>
              <a:t>Re-</a:t>
            </a:r>
            <a:r>
              <a:rPr sz="1900" spc="145" dirty="0">
                <a:latin typeface="Times New Roman"/>
                <a:cs typeface="Times New Roman"/>
              </a:rPr>
              <a:t>estimate</a:t>
            </a:r>
            <a:r>
              <a:rPr sz="1900" spc="114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class/center/component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165" dirty="0">
                <a:latin typeface="Times New Roman"/>
                <a:cs typeface="Times New Roman"/>
              </a:rPr>
              <a:t>parameters</a:t>
            </a:r>
            <a:r>
              <a:rPr sz="1900" spc="10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based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70" dirty="0">
                <a:latin typeface="Times New Roman"/>
                <a:cs typeface="Times New Roman"/>
              </a:rPr>
              <a:t>on </a:t>
            </a:r>
            <a:r>
              <a:rPr sz="1900" spc="165" dirty="0">
                <a:latin typeface="Times New Roman"/>
                <a:cs typeface="Times New Roman"/>
              </a:rPr>
              <a:t>the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probabilistic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45" dirty="0">
                <a:latin typeface="Times New Roman"/>
                <a:cs typeface="Times New Roman"/>
              </a:rPr>
              <a:t>assignments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to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14" dirty="0">
                <a:latin typeface="Times New Roman"/>
                <a:cs typeface="Times New Roman"/>
              </a:rPr>
              <a:t>classes/centers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40" dirty="0">
                <a:latin typeface="Times New Roman"/>
                <a:cs typeface="Times New Roman"/>
              </a:rPr>
              <a:t>(i.e., </a:t>
            </a:r>
            <a:r>
              <a:rPr sz="1900" spc="120" dirty="0">
                <a:latin typeface="Times New Roman"/>
                <a:cs typeface="Times New Roman"/>
              </a:rPr>
              <a:t>recompute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65" dirty="0">
                <a:latin typeface="Times New Roman"/>
                <a:cs typeface="Times New Roman"/>
              </a:rPr>
              <a:t>P(C)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80" dirty="0">
                <a:latin typeface="Times New Roman"/>
                <a:cs typeface="Times New Roman"/>
              </a:rPr>
              <a:t>and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75" dirty="0">
                <a:latin typeface="Times New Roman"/>
                <a:cs typeface="Times New Roman"/>
              </a:rPr>
              <a:t>p(x|C)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using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the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90" dirty="0">
                <a:latin typeface="Times New Roman"/>
                <a:cs typeface="Times New Roman"/>
              </a:rPr>
              <a:t>probabilistic </a:t>
            </a:r>
            <a:r>
              <a:rPr sz="1900" spc="135" dirty="0">
                <a:latin typeface="Times New Roman"/>
                <a:cs typeface="Times New Roman"/>
              </a:rPr>
              <a:t>assignments)</a:t>
            </a:r>
            <a:r>
              <a:rPr sz="1900" spc="95" dirty="0">
                <a:latin typeface="Times New Roman"/>
                <a:cs typeface="Times New Roman"/>
              </a:rPr>
              <a:t> –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b="1" spc="170" dirty="0">
                <a:latin typeface="Times New Roman"/>
                <a:cs typeface="Times New Roman"/>
              </a:rPr>
              <a:t>Maximization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0" dirty="0"/>
              <a:t>Notation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27302" y="1715897"/>
            <a:ext cx="423545" cy="258445"/>
          </a:xfrm>
          <a:custGeom>
            <a:avLst/>
            <a:gdLst/>
            <a:ahLst/>
            <a:cxnLst/>
            <a:rect l="l" t="t" r="r" b="b"/>
            <a:pathLst>
              <a:path w="423544" h="258444">
                <a:moveTo>
                  <a:pt x="340994" y="0"/>
                </a:moveTo>
                <a:lnTo>
                  <a:pt x="337312" y="10413"/>
                </a:lnTo>
                <a:lnTo>
                  <a:pt x="352266" y="16910"/>
                </a:lnTo>
                <a:lnTo>
                  <a:pt x="365125" y="25907"/>
                </a:lnTo>
                <a:lnTo>
                  <a:pt x="391223" y="67522"/>
                </a:lnTo>
                <a:lnTo>
                  <a:pt x="398843" y="105761"/>
                </a:lnTo>
                <a:lnTo>
                  <a:pt x="399796" y="127762"/>
                </a:lnTo>
                <a:lnTo>
                  <a:pt x="398841" y="150600"/>
                </a:lnTo>
                <a:lnTo>
                  <a:pt x="391169" y="189894"/>
                </a:lnTo>
                <a:lnTo>
                  <a:pt x="365109" y="232171"/>
                </a:lnTo>
                <a:lnTo>
                  <a:pt x="337693" y="247776"/>
                </a:lnTo>
                <a:lnTo>
                  <a:pt x="340994" y="258317"/>
                </a:lnTo>
                <a:lnTo>
                  <a:pt x="376205" y="241760"/>
                </a:lnTo>
                <a:lnTo>
                  <a:pt x="402081" y="213105"/>
                </a:lnTo>
                <a:lnTo>
                  <a:pt x="418020" y="174799"/>
                </a:lnTo>
                <a:lnTo>
                  <a:pt x="423291" y="129158"/>
                </a:lnTo>
                <a:lnTo>
                  <a:pt x="421959" y="105487"/>
                </a:lnTo>
                <a:lnTo>
                  <a:pt x="411343" y="63525"/>
                </a:lnTo>
                <a:lnTo>
                  <a:pt x="390251" y="29325"/>
                </a:lnTo>
                <a:lnTo>
                  <a:pt x="359683" y="6742"/>
                </a:lnTo>
                <a:lnTo>
                  <a:pt x="340994" y="0"/>
                </a:lnTo>
                <a:close/>
              </a:path>
              <a:path w="423544" h="258444">
                <a:moveTo>
                  <a:pt x="82384" y="0"/>
                </a:moveTo>
                <a:lnTo>
                  <a:pt x="47237" y="16510"/>
                </a:lnTo>
                <a:lnTo>
                  <a:pt x="21310" y="45212"/>
                </a:lnTo>
                <a:lnTo>
                  <a:pt x="5326" y="83613"/>
                </a:lnTo>
                <a:lnTo>
                  <a:pt x="0" y="129158"/>
                </a:lnTo>
                <a:lnTo>
                  <a:pt x="1328" y="152902"/>
                </a:lnTo>
                <a:lnTo>
                  <a:pt x="11953" y="194863"/>
                </a:lnTo>
                <a:lnTo>
                  <a:pt x="33034" y="228939"/>
                </a:lnTo>
                <a:lnTo>
                  <a:pt x="82384" y="258317"/>
                </a:lnTo>
                <a:lnTo>
                  <a:pt x="85661" y="247776"/>
                </a:lnTo>
                <a:lnTo>
                  <a:pt x="70937" y="241254"/>
                </a:lnTo>
                <a:lnTo>
                  <a:pt x="58234" y="232171"/>
                </a:lnTo>
                <a:lnTo>
                  <a:pt x="32173" y="189894"/>
                </a:lnTo>
                <a:lnTo>
                  <a:pt x="24515" y="150600"/>
                </a:lnTo>
                <a:lnTo>
                  <a:pt x="23558" y="127762"/>
                </a:lnTo>
                <a:lnTo>
                  <a:pt x="24515" y="105761"/>
                </a:lnTo>
                <a:lnTo>
                  <a:pt x="32173" y="67522"/>
                </a:lnTo>
                <a:lnTo>
                  <a:pt x="58337" y="25908"/>
                </a:lnTo>
                <a:lnTo>
                  <a:pt x="86067" y="10413"/>
                </a:lnTo>
                <a:lnTo>
                  <a:pt x="82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7308" y="2539238"/>
            <a:ext cx="767080" cy="337185"/>
          </a:xfrm>
          <a:custGeom>
            <a:avLst/>
            <a:gdLst/>
            <a:ahLst/>
            <a:cxnLst/>
            <a:rect l="l" t="t" r="r" b="b"/>
            <a:pathLst>
              <a:path w="767080" h="337185">
                <a:moveTo>
                  <a:pt x="678174" y="0"/>
                </a:moveTo>
                <a:lnTo>
                  <a:pt x="674745" y="11175"/>
                </a:lnTo>
                <a:lnTo>
                  <a:pt x="690223" y="19200"/>
                </a:lnTo>
                <a:lnTo>
                  <a:pt x="703701" y="30892"/>
                </a:lnTo>
                <a:lnTo>
                  <a:pt x="724656" y="65277"/>
                </a:lnTo>
                <a:lnTo>
                  <a:pt x="737340" y="111966"/>
                </a:lnTo>
                <a:lnTo>
                  <a:pt x="741547" y="168656"/>
                </a:lnTo>
                <a:lnTo>
                  <a:pt x="740497" y="198181"/>
                </a:lnTo>
                <a:lnTo>
                  <a:pt x="732063" y="249755"/>
                </a:lnTo>
                <a:lnTo>
                  <a:pt x="715178" y="290732"/>
                </a:lnTo>
                <a:lnTo>
                  <a:pt x="674745" y="325754"/>
                </a:lnTo>
                <a:lnTo>
                  <a:pt x="678174" y="336931"/>
                </a:lnTo>
                <a:lnTo>
                  <a:pt x="715734" y="316880"/>
                </a:lnTo>
                <a:lnTo>
                  <a:pt x="743579" y="279019"/>
                </a:lnTo>
                <a:lnTo>
                  <a:pt x="760835" y="228060"/>
                </a:lnTo>
                <a:lnTo>
                  <a:pt x="766566" y="168528"/>
                </a:lnTo>
                <a:lnTo>
                  <a:pt x="765135" y="137618"/>
                </a:lnTo>
                <a:lnTo>
                  <a:pt x="753653" y="82321"/>
                </a:lnTo>
                <a:lnTo>
                  <a:pt x="730859" y="36790"/>
                </a:lnTo>
                <a:lnTo>
                  <a:pt x="698180" y="7834"/>
                </a:lnTo>
                <a:lnTo>
                  <a:pt x="678174" y="0"/>
                </a:lnTo>
                <a:close/>
              </a:path>
              <a:path w="767080" h="337185">
                <a:moveTo>
                  <a:pt x="391281" y="0"/>
                </a:moveTo>
                <a:lnTo>
                  <a:pt x="370326" y="0"/>
                </a:lnTo>
                <a:lnTo>
                  <a:pt x="370326" y="336931"/>
                </a:lnTo>
                <a:lnTo>
                  <a:pt x="391281" y="336931"/>
                </a:lnTo>
                <a:lnTo>
                  <a:pt x="391281" y="0"/>
                </a:lnTo>
                <a:close/>
              </a:path>
              <a:path w="767080" h="337185">
                <a:moveTo>
                  <a:pt x="88513" y="0"/>
                </a:moveTo>
                <a:lnTo>
                  <a:pt x="50887" y="20097"/>
                </a:lnTo>
                <a:lnTo>
                  <a:pt x="23006" y="57912"/>
                </a:lnTo>
                <a:lnTo>
                  <a:pt x="5747" y="108886"/>
                </a:lnTo>
                <a:lnTo>
                  <a:pt x="0" y="168656"/>
                </a:lnTo>
                <a:lnTo>
                  <a:pt x="1432" y="199366"/>
                </a:lnTo>
                <a:lnTo>
                  <a:pt x="12938" y="254611"/>
                </a:lnTo>
                <a:lnTo>
                  <a:pt x="35729" y="300194"/>
                </a:lnTo>
                <a:lnTo>
                  <a:pt x="68481" y="329114"/>
                </a:lnTo>
                <a:lnTo>
                  <a:pt x="88513" y="336931"/>
                </a:lnTo>
                <a:lnTo>
                  <a:pt x="91916" y="325754"/>
                </a:lnTo>
                <a:lnTo>
                  <a:pt x="76438" y="317732"/>
                </a:lnTo>
                <a:lnTo>
                  <a:pt x="62960" y="306054"/>
                </a:lnTo>
                <a:lnTo>
                  <a:pt x="42005" y="271779"/>
                </a:lnTo>
                <a:lnTo>
                  <a:pt x="29289" y="225218"/>
                </a:lnTo>
                <a:lnTo>
                  <a:pt x="25055" y="168528"/>
                </a:lnTo>
                <a:lnTo>
                  <a:pt x="26110" y="139055"/>
                </a:lnTo>
                <a:lnTo>
                  <a:pt x="34588" y="87377"/>
                </a:lnTo>
                <a:lnTo>
                  <a:pt x="51483" y="46251"/>
                </a:lnTo>
                <a:lnTo>
                  <a:pt x="91916" y="11175"/>
                </a:lnTo>
                <a:lnTo>
                  <a:pt x="885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3240" y="1525716"/>
            <a:ext cx="6967855" cy="132969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93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99085" algn="l"/>
                <a:tab pos="951865" algn="l"/>
              </a:tabLst>
            </a:pPr>
            <a:r>
              <a:rPr sz="2200" spc="50" dirty="0">
                <a:latin typeface="STIXGeneral"/>
                <a:cs typeface="STIXGeneral"/>
              </a:rPr>
              <a:t>𝑃</a:t>
            </a:r>
            <a:r>
              <a:rPr sz="2200" spc="415" dirty="0">
                <a:latin typeface="STIXGeneral"/>
                <a:cs typeface="STIXGeneral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r>
              <a:rPr sz="2400" baseline="-15625" dirty="0">
                <a:latin typeface="STIXGeneral"/>
                <a:cs typeface="STIXGeneral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40" dirty="0">
                <a:latin typeface="Times New Roman"/>
                <a:cs typeface="Times New Roman"/>
              </a:rPr>
              <a:t>prior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probability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component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endParaRPr sz="2400" baseline="-15625">
              <a:latin typeface="STIXGeneral"/>
              <a:cs typeface="STIXGeneral"/>
            </a:endParaRPr>
          </a:p>
          <a:p>
            <a:pPr marL="665480" lvl="1" indent="-274320">
              <a:lnSpc>
                <a:spcPct val="100000"/>
              </a:lnSpc>
              <a:spcBef>
                <a:spcPts val="720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665480" algn="l"/>
              </a:tabLst>
            </a:pPr>
            <a:r>
              <a:rPr sz="1900" dirty="0">
                <a:latin typeface="Times New Roman"/>
                <a:cs typeface="Times New Roman"/>
              </a:rPr>
              <a:t>A</a:t>
            </a:r>
            <a:r>
              <a:rPr sz="1900" spc="40" dirty="0">
                <a:latin typeface="Times New Roman"/>
                <a:cs typeface="Times New Roman"/>
              </a:rPr>
              <a:t> </a:t>
            </a:r>
            <a:r>
              <a:rPr sz="1900" spc="135" dirty="0">
                <a:latin typeface="Times New Roman"/>
                <a:cs typeface="Times New Roman"/>
              </a:rPr>
              <a:t>multinomial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distribution</a:t>
            </a:r>
            <a:endParaRPr sz="1900">
              <a:latin typeface="Times New Roman"/>
              <a:cs typeface="Times New Roman"/>
            </a:endParaRPr>
          </a:p>
          <a:p>
            <a:pPr marL="299085" indent="-273685">
              <a:lnSpc>
                <a:spcPct val="100000"/>
              </a:lnSpc>
              <a:spcBef>
                <a:spcPts val="115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99085" algn="l"/>
                <a:tab pos="604520" algn="l"/>
                <a:tab pos="1294765" algn="l"/>
              </a:tabLst>
            </a:pPr>
            <a:r>
              <a:rPr sz="2200" dirty="0">
                <a:latin typeface="STIXGeneral"/>
                <a:cs typeface="STIXGeneral"/>
              </a:rPr>
              <a:t>𝑃	𝑥</a:t>
            </a:r>
            <a:r>
              <a:rPr sz="2400" baseline="-15625" dirty="0">
                <a:latin typeface="STIXGeneral"/>
                <a:cs typeface="STIXGeneral"/>
              </a:rPr>
              <a:t>𝑗</a:t>
            </a:r>
            <a:r>
              <a:rPr sz="2400" spc="457" baseline="-15625" dirty="0">
                <a:latin typeface="STIXGeneral"/>
                <a:cs typeface="STIXGeneral"/>
              </a:rPr>
              <a:t> </a:t>
            </a:r>
            <a:r>
              <a:rPr sz="2200" spc="-35" dirty="0">
                <a:latin typeface="STIXGeneral"/>
                <a:cs typeface="STIXGeneral"/>
              </a:rPr>
              <a:t>𝐶</a:t>
            </a:r>
            <a:r>
              <a:rPr sz="2400" spc="-52" baseline="-15625" dirty="0">
                <a:latin typeface="STIXGeneral"/>
                <a:cs typeface="STIXGeneral"/>
              </a:rPr>
              <a:t>𝑖</a:t>
            </a:r>
            <a:r>
              <a:rPr sz="2400" baseline="-15625" dirty="0">
                <a:latin typeface="STIXGeneral"/>
                <a:cs typeface="STIXGeneral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probability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that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component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TIXGeneral"/>
                <a:cs typeface="STIXGeneral"/>
              </a:rPr>
              <a:t>𝐶</a:t>
            </a:r>
            <a:r>
              <a:rPr sz="2400" baseline="-15625" dirty="0">
                <a:latin typeface="STIXGeneral"/>
                <a:cs typeface="STIXGeneral"/>
              </a:rPr>
              <a:t>𝑖</a:t>
            </a:r>
            <a:r>
              <a:rPr sz="2400" spc="472" baseline="-15625" dirty="0">
                <a:latin typeface="STIXGeneral"/>
                <a:cs typeface="STIXGeneral"/>
              </a:rPr>
              <a:t> </a:t>
            </a:r>
            <a:r>
              <a:rPr sz="2200" spc="170" dirty="0">
                <a:latin typeface="Times New Roman"/>
                <a:cs typeface="Times New Roman"/>
              </a:rPr>
              <a:t>generated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𝑥</a:t>
            </a:r>
            <a:r>
              <a:rPr sz="2400" spc="-37" baseline="-15625" dirty="0">
                <a:latin typeface="STIXGeneral"/>
                <a:cs typeface="STIXGeneral"/>
              </a:rPr>
              <a:t>𝑗</a:t>
            </a:r>
            <a:endParaRPr sz="2400" baseline="-15625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93457" y="3077336"/>
            <a:ext cx="8699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latin typeface="STIXGeneral"/>
                <a:cs typeface="STIXGeneral"/>
              </a:rPr>
              <a:t>𝑖</a:t>
            </a:r>
            <a:endParaRPr sz="135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604" y="2952368"/>
            <a:ext cx="64001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9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311785" algn="l"/>
              </a:tabLst>
            </a:pPr>
            <a:r>
              <a:rPr sz="1900" dirty="0">
                <a:latin typeface="Times New Roman"/>
                <a:cs typeface="Times New Roman"/>
              </a:rPr>
              <a:t>A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55" dirty="0">
                <a:latin typeface="Times New Roman"/>
                <a:cs typeface="Times New Roman"/>
              </a:rPr>
              <a:t>Gaussian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distribution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45" dirty="0">
                <a:latin typeface="Times New Roman"/>
                <a:cs typeface="Times New Roman"/>
              </a:rPr>
              <a:t>with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mean</a:t>
            </a:r>
            <a:r>
              <a:rPr sz="1900" spc="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𝜇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494" baseline="-16460" dirty="0">
                <a:latin typeface="STIXGeneral"/>
                <a:cs typeface="STIXGeneral"/>
              </a:rPr>
              <a:t> </a:t>
            </a:r>
            <a:r>
              <a:rPr sz="1900" spc="180" dirty="0">
                <a:latin typeface="Times New Roman"/>
                <a:cs typeface="Times New Roman"/>
              </a:rPr>
              <a:t>and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variance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25" dirty="0">
                <a:latin typeface="STIXGeneral"/>
                <a:cs typeface="STIXGeneral"/>
              </a:rPr>
              <a:t>𝜎</a:t>
            </a:r>
            <a:r>
              <a:rPr sz="2025" spc="187" baseline="30864" dirty="0">
                <a:latin typeface="STIXGeneral"/>
                <a:cs typeface="STIXGeneral"/>
              </a:rPr>
              <a:t>2</a:t>
            </a:r>
            <a:endParaRPr sz="2025" baseline="30864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27308" y="4058665"/>
            <a:ext cx="767080" cy="337185"/>
          </a:xfrm>
          <a:custGeom>
            <a:avLst/>
            <a:gdLst/>
            <a:ahLst/>
            <a:cxnLst/>
            <a:rect l="l" t="t" r="r" b="b"/>
            <a:pathLst>
              <a:path w="767080" h="337185">
                <a:moveTo>
                  <a:pt x="678174" y="0"/>
                </a:moveTo>
                <a:lnTo>
                  <a:pt x="674745" y="11175"/>
                </a:lnTo>
                <a:lnTo>
                  <a:pt x="690223" y="19200"/>
                </a:lnTo>
                <a:lnTo>
                  <a:pt x="703701" y="30892"/>
                </a:lnTo>
                <a:lnTo>
                  <a:pt x="724656" y="65277"/>
                </a:lnTo>
                <a:lnTo>
                  <a:pt x="737340" y="111966"/>
                </a:lnTo>
                <a:lnTo>
                  <a:pt x="741547" y="168655"/>
                </a:lnTo>
                <a:lnTo>
                  <a:pt x="740497" y="198181"/>
                </a:lnTo>
                <a:lnTo>
                  <a:pt x="732063" y="249755"/>
                </a:lnTo>
                <a:lnTo>
                  <a:pt x="715178" y="290732"/>
                </a:lnTo>
                <a:lnTo>
                  <a:pt x="674745" y="325754"/>
                </a:lnTo>
                <a:lnTo>
                  <a:pt x="678174" y="336930"/>
                </a:lnTo>
                <a:lnTo>
                  <a:pt x="715734" y="316880"/>
                </a:lnTo>
                <a:lnTo>
                  <a:pt x="743579" y="279018"/>
                </a:lnTo>
                <a:lnTo>
                  <a:pt x="760835" y="228060"/>
                </a:lnTo>
                <a:lnTo>
                  <a:pt x="766566" y="168528"/>
                </a:lnTo>
                <a:lnTo>
                  <a:pt x="765135" y="137618"/>
                </a:lnTo>
                <a:lnTo>
                  <a:pt x="753653" y="82321"/>
                </a:lnTo>
                <a:lnTo>
                  <a:pt x="730859" y="36790"/>
                </a:lnTo>
                <a:lnTo>
                  <a:pt x="698180" y="7834"/>
                </a:lnTo>
                <a:lnTo>
                  <a:pt x="678174" y="0"/>
                </a:lnTo>
                <a:close/>
              </a:path>
              <a:path w="767080" h="337185">
                <a:moveTo>
                  <a:pt x="395853" y="0"/>
                </a:moveTo>
                <a:lnTo>
                  <a:pt x="374898" y="0"/>
                </a:lnTo>
                <a:lnTo>
                  <a:pt x="374898" y="336930"/>
                </a:lnTo>
                <a:lnTo>
                  <a:pt x="395853" y="336930"/>
                </a:lnTo>
                <a:lnTo>
                  <a:pt x="395853" y="0"/>
                </a:lnTo>
                <a:close/>
              </a:path>
              <a:path w="767080" h="337185">
                <a:moveTo>
                  <a:pt x="88513" y="0"/>
                </a:moveTo>
                <a:lnTo>
                  <a:pt x="50887" y="20097"/>
                </a:lnTo>
                <a:lnTo>
                  <a:pt x="23006" y="57911"/>
                </a:lnTo>
                <a:lnTo>
                  <a:pt x="5747" y="108886"/>
                </a:lnTo>
                <a:lnTo>
                  <a:pt x="0" y="168655"/>
                </a:lnTo>
                <a:lnTo>
                  <a:pt x="1432" y="199366"/>
                </a:lnTo>
                <a:lnTo>
                  <a:pt x="12938" y="254611"/>
                </a:lnTo>
                <a:lnTo>
                  <a:pt x="35729" y="300194"/>
                </a:lnTo>
                <a:lnTo>
                  <a:pt x="68481" y="329114"/>
                </a:lnTo>
                <a:lnTo>
                  <a:pt x="88513" y="336930"/>
                </a:lnTo>
                <a:lnTo>
                  <a:pt x="91916" y="325754"/>
                </a:lnTo>
                <a:lnTo>
                  <a:pt x="76438" y="317732"/>
                </a:lnTo>
                <a:lnTo>
                  <a:pt x="62960" y="306054"/>
                </a:lnTo>
                <a:lnTo>
                  <a:pt x="42005" y="271779"/>
                </a:lnTo>
                <a:lnTo>
                  <a:pt x="29289" y="225218"/>
                </a:lnTo>
                <a:lnTo>
                  <a:pt x="25055" y="168528"/>
                </a:lnTo>
                <a:lnTo>
                  <a:pt x="26110" y="139055"/>
                </a:lnTo>
                <a:lnTo>
                  <a:pt x="34588" y="87377"/>
                </a:lnTo>
                <a:lnTo>
                  <a:pt x="51483" y="46251"/>
                </a:lnTo>
                <a:lnTo>
                  <a:pt x="91916" y="11175"/>
                </a:lnTo>
                <a:lnTo>
                  <a:pt x="885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9318" y="4540630"/>
            <a:ext cx="663575" cy="291465"/>
          </a:xfrm>
          <a:custGeom>
            <a:avLst/>
            <a:gdLst/>
            <a:ahLst/>
            <a:cxnLst/>
            <a:rect l="l" t="t" r="r" b="b"/>
            <a:pathLst>
              <a:path w="663575" h="291464">
                <a:moveTo>
                  <a:pt x="586734" y="0"/>
                </a:moveTo>
                <a:lnTo>
                  <a:pt x="583813" y="9652"/>
                </a:lnTo>
                <a:lnTo>
                  <a:pt x="597219" y="16579"/>
                </a:lnTo>
                <a:lnTo>
                  <a:pt x="608863" y="26685"/>
                </a:lnTo>
                <a:lnTo>
                  <a:pt x="633293" y="75461"/>
                </a:lnTo>
                <a:lnTo>
                  <a:pt x="640671" y="120038"/>
                </a:lnTo>
                <a:lnTo>
                  <a:pt x="641598" y="145542"/>
                </a:lnTo>
                <a:lnTo>
                  <a:pt x="640671" y="171045"/>
                </a:lnTo>
                <a:lnTo>
                  <a:pt x="633293" y="215622"/>
                </a:lnTo>
                <a:lnTo>
                  <a:pt x="618746" y="251051"/>
                </a:lnTo>
                <a:lnTo>
                  <a:pt x="583813" y="281305"/>
                </a:lnTo>
                <a:lnTo>
                  <a:pt x="586734" y="290957"/>
                </a:lnTo>
                <a:lnTo>
                  <a:pt x="632346" y="259185"/>
                </a:lnTo>
                <a:lnTo>
                  <a:pt x="652043" y="219817"/>
                </a:lnTo>
                <a:lnTo>
                  <a:pt x="661949" y="172088"/>
                </a:lnTo>
                <a:lnTo>
                  <a:pt x="663188" y="145415"/>
                </a:lnTo>
                <a:lnTo>
                  <a:pt x="661949" y="118796"/>
                </a:lnTo>
                <a:lnTo>
                  <a:pt x="652043" y="71084"/>
                </a:lnTo>
                <a:lnTo>
                  <a:pt x="632346" y="31771"/>
                </a:lnTo>
                <a:lnTo>
                  <a:pt x="604049" y="6764"/>
                </a:lnTo>
                <a:lnTo>
                  <a:pt x="586734" y="0"/>
                </a:lnTo>
                <a:close/>
              </a:path>
              <a:path w="663575" h="291464">
                <a:moveTo>
                  <a:pt x="342894" y="0"/>
                </a:moveTo>
                <a:lnTo>
                  <a:pt x="324860" y="0"/>
                </a:lnTo>
                <a:lnTo>
                  <a:pt x="324860" y="290957"/>
                </a:lnTo>
                <a:lnTo>
                  <a:pt x="342894" y="290957"/>
                </a:lnTo>
                <a:lnTo>
                  <a:pt x="342894" y="0"/>
                </a:lnTo>
                <a:close/>
              </a:path>
              <a:path w="663575" h="291464">
                <a:moveTo>
                  <a:pt x="76321" y="0"/>
                </a:moveTo>
                <a:lnTo>
                  <a:pt x="30779" y="31771"/>
                </a:lnTo>
                <a:lnTo>
                  <a:pt x="11138" y="71084"/>
                </a:lnTo>
                <a:lnTo>
                  <a:pt x="1232" y="118796"/>
                </a:lnTo>
                <a:lnTo>
                  <a:pt x="0" y="145542"/>
                </a:lnTo>
                <a:lnTo>
                  <a:pt x="1232" y="172088"/>
                </a:lnTo>
                <a:lnTo>
                  <a:pt x="11138" y="219817"/>
                </a:lnTo>
                <a:lnTo>
                  <a:pt x="30779" y="259185"/>
                </a:lnTo>
                <a:lnTo>
                  <a:pt x="76321" y="290957"/>
                </a:lnTo>
                <a:lnTo>
                  <a:pt x="79369" y="281305"/>
                </a:lnTo>
                <a:lnTo>
                  <a:pt x="65960" y="274379"/>
                </a:lnTo>
                <a:lnTo>
                  <a:pt x="54302" y="264287"/>
                </a:lnTo>
                <a:lnTo>
                  <a:pt x="29781" y="215622"/>
                </a:lnTo>
                <a:lnTo>
                  <a:pt x="22490" y="171045"/>
                </a:lnTo>
                <a:lnTo>
                  <a:pt x="21588" y="145415"/>
                </a:lnTo>
                <a:lnTo>
                  <a:pt x="22490" y="120038"/>
                </a:lnTo>
                <a:lnTo>
                  <a:pt x="29781" y="75461"/>
                </a:lnTo>
                <a:lnTo>
                  <a:pt x="44382" y="39959"/>
                </a:lnTo>
                <a:lnTo>
                  <a:pt x="79369" y="9652"/>
                </a:lnTo>
                <a:lnTo>
                  <a:pt x="763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03654" y="4540630"/>
            <a:ext cx="661670" cy="291465"/>
          </a:xfrm>
          <a:custGeom>
            <a:avLst/>
            <a:gdLst/>
            <a:ahLst/>
            <a:cxnLst/>
            <a:rect l="l" t="t" r="r" b="b"/>
            <a:pathLst>
              <a:path w="661670" h="291464">
                <a:moveTo>
                  <a:pt x="585210" y="0"/>
                </a:moveTo>
                <a:lnTo>
                  <a:pt x="582289" y="9652"/>
                </a:lnTo>
                <a:lnTo>
                  <a:pt x="595695" y="16579"/>
                </a:lnTo>
                <a:lnTo>
                  <a:pt x="607339" y="26685"/>
                </a:lnTo>
                <a:lnTo>
                  <a:pt x="631769" y="75461"/>
                </a:lnTo>
                <a:lnTo>
                  <a:pt x="639147" y="120038"/>
                </a:lnTo>
                <a:lnTo>
                  <a:pt x="640074" y="145542"/>
                </a:lnTo>
                <a:lnTo>
                  <a:pt x="639147" y="171045"/>
                </a:lnTo>
                <a:lnTo>
                  <a:pt x="631769" y="215622"/>
                </a:lnTo>
                <a:lnTo>
                  <a:pt x="617222" y="251051"/>
                </a:lnTo>
                <a:lnTo>
                  <a:pt x="582289" y="281305"/>
                </a:lnTo>
                <a:lnTo>
                  <a:pt x="585210" y="290957"/>
                </a:lnTo>
                <a:lnTo>
                  <a:pt x="630822" y="259185"/>
                </a:lnTo>
                <a:lnTo>
                  <a:pt x="650519" y="219817"/>
                </a:lnTo>
                <a:lnTo>
                  <a:pt x="660425" y="172088"/>
                </a:lnTo>
                <a:lnTo>
                  <a:pt x="661664" y="145415"/>
                </a:lnTo>
                <a:lnTo>
                  <a:pt x="660425" y="118796"/>
                </a:lnTo>
                <a:lnTo>
                  <a:pt x="650519" y="71084"/>
                </a:lnTo>
                <a:lnTo>
                  <a:pt x="630822" y="31771"/>
                </a:lnTo>
                <a:lnTo>
                  <a:pt x="602525" y="6764"/>
                </a:lnTo>
                <a:lnTo>
                  <a:pt x="585210" y="0"/>
                </a:lnTo>
                <a:close/>
              </a:path>
              <a:path w="661670" h="291464">
                <a:moveTo>
                  <a:pt x="338322" y="0"/>
                </a:moveTo>
                <a:lnTo>
                  <a:pt x="320288" y="0"/>
                </a:lnTo>
                <a:lnTo>
                  <a:pt x="320288" y="290957"/>
                </a:lnTo>
                <a:lnTo>
                  <a:pt x="338322" y="290957"/>
                </a:lnTo>
                <a:lnTo>
                  <a:pt x="338322" y="0"/>
                </a:lnTo>
                <a:close/>
              </a:path>
              <a:path w="661670" h="291464">
                <a:moveTo>
                  <a:pt x="76321" y="0"/>
                </a:moveTo>
                <a:lnTo>
                  <a:pt x="30779" y="31771"/>
                </a:lnTo>
                <a:lnTo>
                  <a:pt x="11138" y="71084"/>
                </a:lnTo>
                <a:lnTo>
                  <a:pt x="1232" y="118796"/>
                </a:lnTo>
                <a:lnTo>
                  <a:pt x="0" y="145542"/>
                </a:lnTo>
                <a:lnTo>
                  <a:pt x="1232" y="172088"/>
                </a:lnTo>
                <a:lnTo>
                  <a:pt x="11138" y="219817"/>
                </a:lnTo>
                <a:lnTo>
                  <a:pt x="30779" y="259185"/>
                </a:lnTo>
                <a:lnTo>
                  <a:pt x="76321" y="290957"/>
                </a:lnTo>
                <a:lnTo>
                  <a:pt x="79369" y="281305"/>
                </a:lnTo>
                <a:lnTo>
                  <a:pt x="65960" y="274379"/>
                </a:lnTo>
                <a:lnTo>
                  <a:pt x="54302" y="264287"/>
                </a:lnTo>
                <a:lnTo>
                  <a:pt x="29781" y="215622"/>
                </a:lnTo>
                <a:lnTo>
                  <a:pt x="22490" y="171045"/>
                </a:lnTo>
                <a:lnTo>
                  <a:pt x="21588" y="145415"/>
                </a:lnTo>
                <a:lnTo>
                  <a:pt x="22490" y="120038"/>
                </a:lnTo>
                <a:lnTo>
                  <a:pt x="29781" y="75461"/>
                </a:lnTo>
                <a:lnTo>
                  <a:pt x="44382" y="39959"/>
                </a:lnTo>
                <a:lnTo>
                  <a:pt x="79369" y="9652"/>
                </a:lnTo>
                <a:lnTo>
                  <a:pt x="763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63184" y="4572761"/>
            <a:ext cx="367030" cy="223520"/>
          </a:xfrm>
          <a:custGeom>
            <a:avLst/>
            <a:gdLst/>
            <a:ahLst/>
            <a:cxnLst/>
            <a:rect l="l" t="t" r="r" b="b"/>
            <a:pathLst>
              <a:path w="367029" h="223520">
                <a:moveTo>
                  <a:pt x="295782" y="0"/>
                </a:moveTo>
                <a:lnTo>
                  <a:pt x="292607" y="9143"/>
                </a:lnTo>
                <a:lnTo>
                  <a:pt x="305514" y="14714"/>
                </a:lnTo>
                <a:lnTo>
                  <a:pt x="316611" y="22463"/>
                </a:lnTo>
                <a:lnTo>
                  <a:pt x="339189" y="58429"/>
                </a:lnTo>
                <a:lnTo>
                  <a:pt x="346582" y="110489"/>
                </a:lnTo>
                <a:lnTo>
                  <a:pt x="345751" y="130159"/>
                </a:lnTo>
                <a:lnTo>
                  <a:pt x="333375" y="178307"/>
                </a:lnTo>
                <a:lnTo>
                  <a:pt x="305728" y="208401"/>
                </a:lnTo>
                <a:lnTo>
                  <a:pt x="292988" y="213994"/>
                </a:lnTo>
                <a:lnTo>
                  <a:pt x="295782" y="223012"/>
                </a:lnTo>
                <a:lnTo>
                  <a:pt x="338449" y="197794"/>
                </a:lnTo>
                <a:lnTo>
                  <a:pt x="362331" y="150987"/>
                </a:lnTo>
                <a:lnTo>
                  <a:pt x="366902" y="111632"/>
                </a:lnTo>
                <a:lnTo>
                  <a:pt x="365758" y="91176"/>
                </a:lnTo>
                <a:lnTo>
                  <a:pt x="348488" y="39115"/>
                </a:lnTo>
                <a:lnTo>
                  <a:pt x="311947" y="5861"/>
                </a:lnTo>
                <a:lnTo>
                  <a:pt x="295782" y="0"/>
                </a:lnTo>
                <a:close/>
              </a:path>
              <a:path w="367029" h="223520">
                <a:moveTo>
                  <a:pt x="71119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19" y="223012"/>
                </a:lnTo>
                <a:lnTo>
                  <a:pt x="73913" y="213994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7" y="44450"/>
                </a:lnTo>
                <a:lnTo>
                  <a:pt x="61388" y="14714"/>
                </a:lnTo>
                <a:lnTo>
                  <a:pt x="74294" y="9143"/>
                </a:lnTo>
                <a:lnTo>
                  <a:pt x="711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5140" y="3300450"/>
            <a:ext cx="7053580" cy="233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7900" marR="501015" indent="-182880">
              <a:lnSpc>
                <a:spcPct val="110000"/>
              </a:lnSpc>
              <a:spcBef>
                <a:spcPts val="100"/>
              </a:spcBef>
              <a:buClr>
                <a:srgbClr val="DF752E"/>
              </a:buClr>
              <a:buSzPct val="58823"/>
              <a:buFont typeface="Wingdings"/>
              <a:buChar char=""/>
              <a:tabLst>
                <a:tab pos="977900" algn="l"/>
              </a:tabLst>
            </a:pPr>
            <a:r>
              <a:rPr sz="1700" spc="114" dirty="0">
                <a:latin typeface="Times New Roman"/>
                <a:cs typeface="Times New Roman"/>
              </a:rPr>
              <a:t>This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125" dirty="0">
                <a:latin typeface="Times New Roman"/>
                <a:cs typeface="Times New Roman"/>
              </a:rPr>
              <a:t>can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spc="95" dirty="0">
                <a:latin typeface="Times New Roman"/>
                <a:cs typeface="Times New Roman"/>
              </a:rPr>
              <a:t>be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spc="100" dirty="0">
                <a:latin typeface="Times New Roman"/>
                <a:cs typeface="Times New Roman"/>
              </a:rPr>
              <a:t>easily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105" dirty="0">
                <a:latin typeface="Times New Roman"/>
                <a:cs typeface="Times New Roman"/>
              </a:rPr>
              <a:t>generalized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to</a:t>
            </a:r>
            <a:r>
              <a:rPr sz="1700" spc="65" dirty="0">
                <a:latin typeface="Times New Roman"/>
                <a:cs typeface="Times New Roman"/>
              </a:rPr>
              <a:t> </a:t>
            </a:r>
            <a:r>
              <a:rPr sz="1700" spc="135" dirty="0">
                <a:latin typeface="Times New Roman"/>
                <a:cs typeface="Times New Roman"/>
              </a:rPr>
              <a:t>multivariate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130" dirty="0">
                <a:latin typeface="Times New Roman"/>
                <a:cs typeface="Times New Roman"/>
              </a:rPr>
              <a:t>Gaussian </a:t>
            </a:r>
            <a:r>
              <a:rPr sz="1700" spc="120" dirty="0">
                <a:latin typeface="Times New Roman"/>
                <a:cs typeface="Times New Roman"/>
              </a:rPr>
              <a:t>distribution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spc="125" dirty="0">
                <a:latin typeface="Times New Roman"/>
                <a:cs typeface="Times New Roman"/>
              </a:rPr>
              <a:t>with</a:t>
            </a:r>
            <a:r>
              <a:rPr sz="1700" spc="65" dirty="0">
                <a:latin typeface="Times New Roman"/>
                <a:cs typeface="Times New Roman"/>
              </a:rPr>
              <a:t> </a:t>
            </a:r>
            <a:r>
              <a:rPr sz="1700" spc="160" dirty="0">
                <a:latin typeface="Times New Roman"/>
                <a:cs typeface="Times New Roman"/>
              </a:rPr>
              <a:t>mean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TIXGeneral"/>
                <a:cs typeface="STIXGeneral"/>
              </a:rPr>
              <a:t>𝜇</a:t>
            </a:r>
            <a:r>
              <a:rPr sz="1875" baseline="-15555" dirty="0">
                <a:latin typeface="STIXGeneral"/>
                <a:cs typeface="STIXGeneral"/>
              </a:rPr>
              <a:t>𝑖</a:t>
            </a:r>
            <a:r>
              <a:rPr sz="1875" spc="442" baseline="-15555" dirty="0">
                <a:latin typeface="STIXGeneral"/>
                <a:cs typeface="STIXGeneral"/>
              </a:rPr>
              <a:t> </a:t>
            </a:r>
            <a:r>
              <a:rPr sz="1700" spc="160" dirty="0">
                <a:latin typeface="Times New Roman"/>
                <a:cs typeface="Times New Roman"/>
              </a:rPr>
              <a:t>and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co-</a:t>
            </a:r>
            <a:r>
              <a:rPr sz="1700" spc="120" dirty="0">
                <a:latin typeface="Times New Roman"/>
                <a:cs typeface="Times New Roman"/>
              </a:rPr>
              <a:t>variance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STIXGeneral"/>
                <a:cs typeface="STIXGeneral"/>
              </a:rPr>
              <a:t>Σ</a:t>
            </a:r>
            <a:r>
              <a:rPr sz="1875" spc="-37" baseline="-15555" dirty="0">
                <a:latin typeface="STIXGeneral"/>
                <a:cs typeface="STIXGeneral"/>
              </a:rPr>
              <a:t>𝑖</a:t>
            </a:r>
            <a:endParaRPr sz="1875" baseline="-15555">
              <a:latin typeface="STIXGeneral"/>
              <a:cs typeface="STIXGeneral"/>
            </a:endParaRPr>
          </a:p>
          <a:p>
            <a:pPr marL="337185" indent="-273685">
              <a:lnSpc>
                <a:spcPct val="100000"/>
              </a:lnSpc>
              <a:spcBef>
                <a:spcPts val="1135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337185" algn="l"/>
                <a:tab pos="642620" algn="l"/>
                <a:tab pos="1332865" algn="l"/>
              </a:tabLst>
            </a:pPr>
            <a:r>
              <a:rPr sz="2200" dirty="0">
                <a:latin typeface="STIXGeneral"/>
                <a:cs typeface="STIXGeneral"/>
              </a:rPr>
              <a:t>𝑃	𝐶</a:t>
            </a:r>
            <a:r>
              <a:rPr sz="2400" baseline="-15625" dirty="0">
                <a:latin typeface="STIXGeneral"/>
                <a:cs typeface="STIXGeneral"/>
              </a:rPr>
              <a:t>𝑖</a:t>
            </a:r>
            <a:r>
              <a:rPr sz="2400" spc="300" baseline="-15625" dirty="0">
                <a:latin typeface="STIXGeneral"/>
                <a:cs typeface="STIXGeneral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𝑥</a:t>
            </a:r>
            <a:r>
              <a:rPr sz="2400" spc="-37" baseline="-15625" dirty="0">
                <a:latin typeface="STIXGeneral"/>
                <a:cs typeface="STIXGeneral"/>
              </a:rPr>
              <a:t>𝑗</a:t>
            </a:r>
            <a:r>
              <a:rPr sz="2400" baseline="-15625" dirty="0">
                <a:latin typeface="STIXGeneral"/>
                <a:cs typeface="STIXGeneral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probability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that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TIXGeneral"/>
                <a:cs typeface="STIXGeneral"/>
              </a:rPr>
              <a:t>𝑥</a:t>
            </a:r>
            <a:r>
              <a:rPr sz="2400" baseline="-15625" dirty="0">
                <a:latin typeface="STIXGeneral"/>
                <a:cs typeface="STIXGeneral"/>
              </a:rPr>
              <a:t>𝑗</a:t>
            </a:r>
            <a:r>
              <a:rPr sz="2400" spc="555" baseline="-15625" dirty="0">
                <a:latin typeface="STIXGeneral"/>
                <a:cs typeface="STIXGeneral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belongs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to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130" dirty="0">
                <a:latin typeface="Times New Roman"/>
                <a:cs typeface="Times New Roman"/>
              </a:rPr>
              <a:t>component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endParaRPr sz="2400" baseline="-15625">
              <a:latin typeface="STIXGeneral"/>
              <a:cs typeface="STIXGeneral"/>
            </a:endParaRPr>
          </a:p>
          <a:p>
            <a:pPr marL="703580" lvl="1" indent="-274320">
              <a:lnSpc>
                <a:spcPct val="100000"/>
              </a:lnSpc>
              <a:spcBef>
                <a:spcPts val="118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703580" algn="l"/>
                <a:tab pos="3406140" algn="l"/>
              </a:tabLst>
            </a:pPr>
            <a:r>
              <a:rPr sz="1900" spc="85" dirty="0">
                <a:latin typeface="Times New Roman"/>
                <a:cs typeface="Times New Roman"/>
              </a:rPr>
              <a:t>Via</a:t>
            </a:r>
            <a:r>
              <a:rPr sz="1900" spc="40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Bayes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spc="125" dirty="0">
                <a:latin typeface="Times New Roman"/>
                <a:cs typeface="Times New Roman"/>
              </a:rPr>
              <a:t>rule,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sz="1900" spc="39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𝐶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525" baseline="-16460" dirty="0">
                <a:latin typeface="STIXGeneral"/>
                <a:cs typeface="STIXGeneral"/>
              </a:rPr>
              <a:t> </a:t>
            </a:r>
            <a:r>
              <a:rPr sz="1900" spc="-25" dirty="0">
                <a:latin typeface="STIXGeneral"/>
                <a:cs typeface="STIXGeneral"/>
              </a:rPr>
              <a:t>𝑥</a:t>
            </a:r>
            <a:r>
              <a:rPr sz="2025" spc="-37" baseline="-16460" dirty="0">
                <a:latin typeface="STIXGeneral"/>
                <a:cs typeface="STIXGeneral"/>
              </a:rPr>
              <a:t>𝑗</a:t>
            </a:r>
            <a:r>
              <a:rPr sz="2025" baseline="-16460" dirty="0">
                <a:latin typeface="STIXGeneral"/>
                <a:cs typeface="STIXGeneral"/>
              </a:rPr>
              <a:t>	</a:t>
            </a:r>
            <a:r>
              <a:rPr sz="1900" dirty="0">
                <a:latin typeface="STIXGeneral"/>
                <a:cs typeface="STIXGeneral"/>
              </a:rPr>
              <a:t>∝</a:t>
            </a:r>
            <a:r>
              <a:rPr sz="1900" spc="2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sz="1900" spc="38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𝑥</a:t>
            </a:r>
            <a:r>
              <a:rPr sz="2025" baseline="-16460" dirty="0">
                <a:latin typeface="STIXGeneral"/>
                <a:cs typeface="STIXGeneral"/>
              </a:rPr>
              <a:t>𝑗</a:t>
            </a:r>
            <a:r>
              <a:rPr sz="2025" spc="547" baseline="-16460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𝐶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195" baseline="-16460" dirty="0">
                <a:latin typeface="STIXGeneral"/>
                <a:cs typeface="STIXGeneral"/>
              </a:rPr>
              <a:t>  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sz="1900" spc="310" dirty="0">
                <a:latin typeface="STIXGeneral"/>
                <a:cs typeface="STIXGeneral"/>
              </a:rPr>
              <a:t> </a:t>
            </a:r>
            <a:r>
              <a:rPr sz="1900" spc="-25" dirty="0">
                <a:latin typeface="STIXGeneral"/>
                <a:cs typeface="STIXGeneral"/>
              </a:rPr>
              <a:t>𝐶</a:t>
            </a:r>
            <a:r>
              <a:rPr sz="2025" spc="-37" baseline="-16460" dirty="0">
                <a:latin typeface="STIXGeneral"/>
                <a:cs typeface="STIXGeneral"/>
              </a:rPr>
              <a:t>𝑖</a:t>
            </a:r>
            <a:endParaRPr sz="2025" baseline="-16460">
              <a:latin typeface="STIXGeneral"/>
              <a:cs typeface="STIXGeneral"/>
            </a:endParaRPr>
          </a:p>
          <a:p>
            <a:pPr marL="337185" marR="561340" indent="-274320">
              <a:lnSpc>
                <a:spcPct val="110100"/>
              </a:lnSpc>
              <a:spcBef>
                <a:spcPts val="66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337185" algn="l"/>
              </a:tabLst>
            </a:pPr>
            <a:r>
              <a:rPr sz="2200" spc="120" dirty="0">
                <a:latin typeface="STIXGeneral"/>
                <a:cs typeface="STIXGeneral"/>
              </a:rPr>
              <a:t>𝑛</a:t>
            </a:r>
            <a:r>
              <a:rPr sz="2400" spc="179" baseline="-15625" dirty="0">
                <a:latin typeface="STIXGeneral"/>
                <a:cs typeface="STIXGeneral"/>
              </a:rPr>
              <a:t>𝑖</a:t>
            </a:r>
            <a:r>
              <a:rPr sz="2200" spc="120" dirty="0">
                <a:latin typeface="Times New Roman"/>
                <a:cs typeface="Times New Roman"/>
              </a:rPr>
              <a:t>: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25" dirty="0">
                <a:latin typeface="Times New Roman"/>
                <a:cs typeface="Times New Roman"/>
              </a:rPr>
              <a:t>Expected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number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60" dirty="0">
                <a:latin typeface="Times New Roman"/>
                <a:cs typeface="Times New Roman"/>
              </a:rPr>
              <a:t>instances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Times New Roman"/>
                <a:cs typeface="Times New Roman"/>
              </a:rPr>
              <a:t>that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00" dirty="0">
                <a:latin typeface="Times New Roman"/>
                <a:cs typeface="Times New Roman"/>
              </a:rPr>
              <a:t>belong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90" dirty="0">
                <a:latin typeface="Times New Roman"/>
                <a:cs typeface="Times New Roman"/>
              </a:rPr>
              <a:t>to </a:t>
            </a:r>
            <a:r>
              <a:rPr sz="2200" spc="130" dirty="0">
                <a:latin typeface="Times New Roman"/>
                <a:cs typeface="Times New Roman"/>
              </a:rPr>
              <a:t>component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TIXGeneral"/>
                <a:cs typeface="STIXGeneral"/>
              </a:rPr>
              <a:t>𝐶</a:t>
            </a:r>
            <a:r>
              <a:rPr sz="2400" spc="-37" baseline="-15625" dirty="0">
                <a:latin typeface="STIXGeneral"/>
                <a:cs typeface="STIXGeneral"/>
              </a:rPr>
              <a:t>𝑖</a:t>
            </a:r>
            <a:endParaRPr sz="2400" baseline="-15625">
              <a:latin typeface="STIXGeneral"/>
              <a:cs typeface="STIXGener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26086" y="5791860"/>
            <a:ext cx="661670" cy="291465"/>
          </a:xfrm>
          <a:custGeom>
            <a:avLst/>
            <a:gdLst/>
            <a:ahLst/>
            <a:cxnLst/>
            <a:rect l="l" t="t" r="r" b="b"/>
            <a:pathLst>
              <a:path w="661669" h="291464">
                <a:moveTo>
                  <a:pt x="342894" y="0"/>
                </a:moveTo>
                <a:lnTo>
                  <a:pt x="324860" y="0"/>
                </a:lnTo>
                <a:lnTo>
                  <a:pt x="324860" y="290880"/>
                </a:lnTo>
                <a:lnTo>
                  <a:pt x="342894" y="290880"/>
                </a:lnTo>
                <a:lnTo>
                  <a:pt x="342894" y="0"/>
                </a:lnTo>
                <a:close/>
              </a:path>
              <a:path w="661669" h="291464">
                <a:moveTo>
                  <a:pt x="76321" y="0"/>
                </a:moveTo>
                <a:lnTo>
                  <a:pt x="30780" y="31727"/>
                </a:lnTo>
                <a:lnTo>
                  <a:pt x="11138" y="71065"/>
                </a:lnTo>
                <a:lnTo>
                  <a:pt x="1232" y="118799"/>
                </a:lnTo>
                <a:lnTo>
                  <a:pt x="0" y="145554"/>
                </a:lnTo>
                <a:lnTo>
                  <a:pt x="1232" y="172088"/>
                </a:lnTo>
                <a:lnTo>
                  <a:pt x="11138" y="219822"/>
                </a:lnTo>
                <a:lnTo>
                  <a:pt x="30780" y="259153"/>
                </a:lnTo>
                <a:lnTo>
                  <a:pt x="76321" y="290880"/>
                </a:lnTo>
                <a:lnTo>
                  <a:pt x="79369" y="281241"/>
                </a:lnTo>
                <a:lnTo>
                  <a:pt x="65961" y="274314"/>
                </a:lnTo>
                <a:lnTo>
                  <a:pt x="54303" y="264236"/>
                </a:lnTo>
                <a:lnTo>
                  <a:pt x="29782" y="215586"/>
                </a:lnTo>
                <a:lnTo>
                  <a:pt x="22491" y="171052"/>
                </a:lnTo>
                <a:lnTo>
                  <a:pt x="21588" y="145440"/>
                </a:lnTo>
                <a:lnTo>
                  <a:pt x="22491" y="120009"/>
                </a:lnTo>
                <a:lnTo>
                  <a:pt x="29782" y="75390"/>
                </a:lnTo>
                <a:lnTo>
                  <a:pt x="44383" y="39912"/>
                </a:lnTo>
                <a:lnTo>
                  <a:pt x="79369" y="9639"/>
                </a:lnTo>
                <a:lnTo>
                  <a:pt x="76321" y="0"/>
                </a:lnTo>
                <a:close/>
              </a:path>
              <a:path w="661669" h="291464">
                <a:moveTo>
                  <a:pt x="585210" y="0"/>
                </a:moveTo>
                <a:lnTo>
                  <a:pt x="582289" y="9639"/>
                </a:lnTo>
                <a:lnTo>
                  <a:pt x="595696" y="16571"/>
                </a:lnTo>
                <a:lnTo>
                  <a:pt x="607340" y="26662"/>
                </a:lnTo>
                <a:lnTo>
                  <a:pt x="631770" y="75390"/>
                </a:lnTo>
                <a:lnTo>
                  <a:pt x="639147" y="120009"/>
                </a:lnTo>
                <a:lnTo>
                  <a:pt x="640074" y="145554"/>
                </a:lnTo>
                <a:lnTo>
                  <a:pt x="639147" y="171052"/>
                </a:lnTo>
                <a:lnTo>
                  <a:pt x="631770" y="215586"/>
                </a:lnTo>
                <a:lnTo>
                  <a:pt x="617222" y="251005"/>
                </a:lnTo>
                <a:lnTo>
                  <a:pt x="582289" y="281241"/>
                </a:lnTo>
                <a:lnTo>
                  <a:pt x="585210" y="290880"/>
                </a:lnTo>
                <a:lnTo>
                  <a:pt x="630823" y="259153"/>
                </a:lnTo>
                <a:lnTo>
                  <a:pt x="650520" y="219822"/>
                </a:lnTo>
                <a:lnTo>
                  <a:pt x="660426" y="172088"/>
                </a:lnTo>
                <a:lnTo>
                  <a:pt x="661664" y="145440"/>
                </a:lnTo>
                <a:lnTo>
                  <a:pt x="660426" y="118799"/>
                </a:lnTo>
                <a:lnTo>
                  <a:pt x="650520" y="71065"/>
                </a:lnTo>
                <a:lnTo>
                  <a:pt x="630823" y="31727"/>
                </a:lnTo>
                <a:lnTo>
                  <a:pt x="602526" y="6738"/>
                </a:lnTo>
                <a:lnTo>
                  <a:pt x="585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48288" y="5748437"/>
            <a:ext cx="2288114" cy="3783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273685">
              <a:lnSpc>
                <a:spcPts val="1650"/>
              </a:lnSpc>
              <a:spcBef>
                <a:spcPts val="95"/>
              </a:spcBef>
              <a:buClr>
                <a:srgbClr val="FD8537"/>
              </a:buClr>
              <a:buSzPct val="78947"/>
              <a:buFont typeface="Wingdings 2"/>
              <a:buChar char=""/>
              <a:tabLst>
                <a:tab pos="337185" algn="l"/>
                <a:tab pos="1398270" algn="l"/>
              </a:tabLst>
            </a:pPr>
            <a:r>
              <a:rPr sz="1900" spc="100" dirty="0">
                <a:latin typeface="STIXGeneral"/>
                <a:cs typeface="STIXGeneral"/>
              </a:rPr>
              <a:t>𝑛</a:t>
            </a:r>
            <a:r>
              <a:rPr sz="2025" spc="150" baseline="-16460" dirty="0">
                <a:latin typeface="STIXGeneral"/>
                <a:cs typeface="STIXGeneral"/>
              </a:rPr>
              <a:t>𝑖</a:t>
            </a:r>
            <a:r>
              <a:rPr sz="2025" spc="472" baseline="-16460" dirty="0">
                <a:latin typeface="STIXGeneral"/>
                <a:cs typeface="STIXGeneral"/>
              </a:rPr>
              <a:t> </a:t>
            </a:r>
            <a:r>
              <a:rPr sz="1900" spc="100" dirty="0">
                <a:latin typeface="STIXGeneral"/>
                <a:cs typeface="STIXGeneral"/>
              </a:rPr>
              <a:t>=</a:t>
            </a:r>
            <a:r>
              <a:rPr sz="1900" spc="65" dirty="0">
                <a:latin typeface="STIXGeneral"/>
                <a:cs typeface="STIXGeneral"/>
              </a:rPr>
              <a:t> </a:t>
            </a:r>
            <a:r>
              <a:rPr lang="en-US" sz="2850" spc="97" baseline="1461" dirty="0">
                <a:latin typeface="STIXGeneral"/>
                <a:cs typeface="STIXGeneral"/>
              </a:rPr>
              <a:t>∑</a:t>
            </a:r>
            <a:r>
              <a:rPr sz="2025" spc="97" baseline="30864" dirty="0">
                <a:latin typeface="STIXGeneral"/>
                <a:cs typeface="STIXGeneral"/>
              </a:rPr>
              <a:t>𝑁</a:t>
            </a:r>
            <a:r>
              <a:rPr sz="2025" baseline="30864" dirty="0">
                <a:latin typeface="STIXGeneral"/>
                <a:cs typeface="STIXGeneral"/>
              </a:rPr>
              <a:t>	</a:t>
            </a:r>
            <a:r>
              <a:rPr sz="1900" dirty="0">
                <a:latin typeface="STIXGeneral"/>
                <a:cs typeface="STIXGeneral"/>
              </a:rPr>
              <a:t>𝑃</a:t>
            </a:r>
            <a:r>
              <a:rPr lang="en-US" sz="1900" spc="335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𝐶</a:t>
            </a:r>
            <a:r>
              <a:rPr sz="2025" baseline="-16460" dirty="0">
                <a:latin typeface="STIXGeneral"/>
                <a:cs typeface="STIXGeneral"/>
              </a:rPr>
              <a:t>𝑖</a:t>
            </a:r>
            <a:r>
              <a:rPr sz="2025" spc="494" baseline="-16460" dirty="0">
                <a:latin typeface="STIXGeneral"/>
                <a:cs typeface="STIXGeneral"/>
              </a:rPr>
              <a:t> </a:t>
            </a:r>
            <a:r>
              <a:rPr sz="1900" spc="-35" dirty="0">
                <a:latin typeface="STIXGeneral"/>
                <a:cs typeface="STIXGeneral"/>
              </a:rPr>
              <a:t>𝑥</a:t>
            </a:r>
            <a:r>
              <a:rPr sz="2025" spc="-52" baseline="-16460" dirty="0">
                <a:latin typeface="STIXGeneral"/>
                <a:cs typeface="STIXGeneral"/>
              </a:rPr>
              <a:t>𝑗</a:t>
            </a:r>
            <a:endParaRPr sz="2025" baseline="-16460" dirty="0">
              <a:latin typeface="STIXGeneral"/>
              <a:cs typeface="STIXGeneral"/>
            </a:endParaRPr>
          </a:p>
          <a:p>
            <a:pPr marL="201295" algn="ctr">
              <a:lnSpc>
                <a:spcPts val="990"/>
              </a:lnSpc>
            </a:pPr>
            <a:r>
              <a:rPr sz="1350" spc="95" dirty="0">
                <a:latin typeface="STIXGeneral"/>
                <a:cs typeface="STIXGeneral"/>
              </a:rPr>
              <a:t>𝑗=1</a:t>
            </a:r>
            <a:endParaRPr sz="1350" dirty="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EM</a:t>
            </a:r>
          </a:p>
        </p:txBody>
      </p:sp>
      <p:sp>
        <p:nvSpPr>
          <p:cNvPr id="3" name="object 3"/>
          <p:cNvSpPr/>
          <p:nvPr/>
        </p:nvSpPr>
        <p:spPr>
          <a:xfrm>
            <a:off x="1355095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6947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2282" y="2127757"/>
            <a:ext cx="347345" cy="212090"/>
          </a:xfrm>
          <a:custGeom>
            <a:avLst/>
            <a:gdLst/>
            <a:ahLst/>
            <a:cxnLst/>
            <a:rect l="l" t="t" r="r" b="b"/>
            <a:pathLst>
              <a:path w="347345" h="212089">
                <a:moveTo>
                  <a:pt x="279780" y="0"/>
                </a:moveTo>
                <a:lnTo>
                  <a:pt x="276732" y="8636"/>
                </a:lnTo>
                <a:lnTo>
                  <a:pt x="289018" y="13946"/>
                </a:lnTo>
                <a:lnTo>
                  <a:pt x="299577" y="21304"/>
                </a:lnTo>
                <a:lnTo>
                  <a:pt x="320968" y="55429"/>
                </a:lnTo>
                <a:lnTo>
                  <a:pt x="328040" y="104775"/>
                </a:lnTo>
                <a:lnTo>
                  <a:pt x="327255" y="123444"/>
                </a:lnTo>
                <a:lnTo>
                  <a:pt x="315467" y="169163"/>
                </a:lnTo>
                <a:lnTo>
                  <a:pt x="289161" y="197792"/>
                </a:lnTo>
                <a:lnTo>
                  <a:pt x="277113" y="203200"/>
                </a:lnTo>
                <a:lnTo>
                  <a:pt x="279780" y="211708"/>
                </a:lnTo>
                <a:lnTo>
                  <a:pt x="320250" y="187705"/>
                </a:lnTo>
                <a:lnTo>
                  <a:pt x="342979" y="143335"/>
                </a:lnTo>
                <a:lnTo>
                  <a:pt x="347344" y="105917"/>
                </a:lnTo>
                <a:lnTo>
                  <a:pt x="346249" y="86536"/>
                </a:lnTo>
                <a:lnTo>
                  <a:pt x="329818" y="37083"/>
                </a:lnTo>
                <a:lnTo>
                  <a:pt x="295136" y="5544"/>
                </a:lnTo>
                <a:lnTo>
                  <a:pt x="279780" y="0"/>
                </a:lnTo>
                <a:close/>
              </a:path>
              <a:path w="347345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8" y="174751"/>
                </a:lnTo>
                <a:lnTo>
                  <a:pt x="52153" y="206184"/>
                </a:lnTo>
                <a:lnTo>
                  <a:pt x="67563" y="211708"/>
                </a:lnTo>
                <a:lnTo>
                  <a:pt x="70230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3240" y="1492526"/>
            <a:ext cx="5967730" cy="129095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215" dirty="0">
                <a:latin typeface="Times New Roman"/>
                <a:cs typeface="Times New Roman"/>
              </a:rPr>
              <a:t>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compute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cluster/component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assignments</a:t>
            </a:r>
            <a:endParaRPr sz="200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965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665480" algn="l"/>
                <a:tab pos="154305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1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35" dirty="0">
                <a:latin typeface="STIXGeneral"/>
                <a:cs typeface="STIXGeneral"/>
              </a:rPr>
              <a:t>𝑥</a:t>
            </a:r>
            <a:r>
              <a:rPr sz="1950" spc="-52" baseline="-14957" dirty="0">
                <a:latin typeface="STIXGeneral"/>
                <a:cs typeface="STIXGeneral"/>
              </a:rPr>
              <a:t>𝑗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∝</a:t>
            </a:r>
            <a:r>
              <a:rPr sz="1800" spc="2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172" baseline="-14957" dirty="0">
                <a:latin typeface="STIXGeneral"/>
                <a:cs typeface="STIXGeneral"/>
              </a:rPr>
              <a:t> 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5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endParaRPr sz="1950" baseline="-14957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955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105" dirty="0">
                <a:latin typeface="Times New Roman"/>
                <a:cs typeface="Times New Roman"/>
              </a:rPr>
              <a:t>M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recompute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70" dirty="0">
                <a:latin typeface="Times New Roman"/>
                <a:cs typeface="Times New Roman"/>
              </a:rPr>
              <a:t>parameters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2261" y="3001137"/>
            <a:ext cx="3282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80" dirty="0">
                <a:latin typeface="STIXGeneral"/>
                <a:cs typeface="STIXGeneral"/>
              </a:rPr>
              <a:t>𝑗=1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60935" y="292087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3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3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3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3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3904" y="2883789"/>
            <a:ext cx="2079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24485" algn="l"/>
                <a:tab pos="1330325" algn="l"/>
              </a:tabLst>
            </a:pPr>
            <a:r>
              <a:rPr sz="1800" spc="90" dirty="0">
                <a:latin typeface="STIXGeneral"/>
                <a:cs typeface="STIXGeneral"/>
              </a:rPr>
              <a:t>𝑛</a:t>
            </a:r>
            <a:r>
              <a:rPr sz="1950" spc="135" baseline="-14957" dirty="0">
                <a:latin typeface="STIXGeneral"/>
                <a:cs typeface="STIXGeneral"/>
              </a:rPr>
              <a:t>𝑖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=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lang="en-US" sz="2700" spc="89" baseline="1543" dirty="0">
                <a:latin typeface="STIXGeneral"/>
                <a:cs typeface="STIXGeneral"/>
              </a:rPr>
              <a:t>∑</a:t>
            </a:r>
            <a:r>
              <a:rPr sz="1950" spc="89" baseline="32051" dirty="0">
                <a:latin typeface="STIXGeneral"/>
                <a:cs typeface="STIXGeneral"/>
              </a:rPr>
              <a:t>𝑁</a:t>
            </a:r>
            <a:r>
              <a:rPr sz="1950" baseline="32051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𝑥</a:t>
            </a:r>
            <a:r>
              <a:rPr sz="1950" spc="-37" baseline="-14957" dirty="0">
                <a:latin typeface="STIXGeneral"/>
                <a:cs typeface="STIXGeneral"/>
              </a:rPr>
              <a:t>𝑗</a:t>
            </a:r>
            <a:endParaRPr sz="1950" baseline="-14957" dirty="0">
              <a:latin typeface="STIXGeneral"/>
              <a:cs typeface="STIXGener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38700" y="3309873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20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2"/>
                </a:lnTo>
                <a:lnTo>
                  <a:pt x="505124" y="135255"/>
                </a:lnTo>
                <a:lnTo>
                  <a:pt x="494284" y="185547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4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2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2034" y="0"/>
                </a:moveTo>
                <a:lnTo>
                  <a:pt x="257683" y="0"/>
                </a:lnTo>
                <a:lnTo>
                  <a:pt x="257683" y="230124"/>
                </a:lnTo>
                <a:lnTo>
                  <a:pt x="272034" y="230124"/>
                </a:lnTo>
                <a:lnTo>
                  <a:pt x="272034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2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4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2"/>
                </a:lnTo>
                <a:lnTo>
                  <a:pt x="17861" y="94867"/>
                </a:lnTo>
                <a:lnTo>
                  <a:pt x="28701" y="44450"/>
                </a:lnTo>
                <a:lnTo>
                  <a:pt x="52187" y="13071"/>
                </a:lnTo>
                <a:lnTo>
                  <a:pt x="62737" y="7620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42313" y="3276980"/>
            <a:ext cx="40786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counts,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2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0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55089" y="3772153"/>
            <a:ext cx="349250" cy="212090"/>
          </a:xfrm>
          <a:custGeom>
            <a:avLst/>
            <a:gdLst/>
            <a:ahLst/>
            <a:cxnLst/>
            <a:rect l="l" t="t" r="r" b="b"/>
            <a:pathLst>
              <a:path w="349250" h="212089">
                <a:moveTo>
                  <a:pt x="281304" y="0"/>
                </a:moveTo>
                <a:lnTo>
                  <a:pt x="278257" y="8636"/>
                </a:lnTo>
                <a:lnTo>
                  <a:pt x="290542" y="13946"/>
                </a:lnTo>
                <a:lnTo>
                  <a:pt x="301101" y="21304"/>
                </a:lnTo>
                <a:lnTo>
                  <a:pt x="322492" y="55429"/>
                </a:lnTo>
                <a:lnTo>
                  <a:pt x="329565" y="104775"/>
                </a:lnTo>
                <a:lnTo>
                  <a:pt x="328779" y="123444"/>
                </a:lnTo>
                <a:lnTo>
                  <a:pt x="316991" y="169164"/>
                </a:lnTo>
                <a:lnTo>
                  <a:pt x="290685" y="197792"/>
                </a:lnTo>
                <a:lnTo>
                  <a:pt x="278637" y="203200"/>
                </a:lnTo>
                <a:lnTo>
                  <a:pt x="281304" y="211709"/>
                </a:lnTo>
                <a:lnTo>
                  <a:pt x="321774" y="187706"/>
                </a:lnTo>
                <a:lnTo>
                  <a:pt x="344503" y="143335"/>
                </a:lnTo>
                <a:lnTo>
                  <a:pt x="348868" y="105918"/>
                </a:lnTo>
                <a:lnTo>
                  <a:pt x="347773" y="86536"/>
                </a:lnTo>
                <a:lnTo>
                  <a:pt x="331342" y="37084"/>
                </a:lnTo>
                <a:lnTo>
                  <a:pt x="296660" y="5544"/>
                </a:lnTo>
                <a:lnTo>
                  <a:pt x="281304" y="0"/>
                </a:lnTo>
                <a:close/>
              </a:path>
              <a:path w="349250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8"/>
                </a:lnTo>
                <a:lnTo>
                  <a:pt x="1093" y="125370"/>
                </a:lnTo>
                <a:lnTo>
                  <a:pt x="17398" y="174752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1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4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2004" y="3702177"/>
            <a:ext cx="67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286385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80" dirty="0">
                <a:latin typeface="STIXGeneral"/>
                <a:cs typeface="STIXGeneral"/>
              </a:rPr>
              <a:t> </a:t>
            </a:r>
            <a:r>
              <a:rPr sz="1800" spc="-75" dirty="0">
                <a:latin typeface="STIXGeneral"/>
                <a:cs typeface="STIXGeneral"/>
              </a:rPr>
              <a:t>𝐶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2033" y="3810380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48282" y="3568065"/>
            <a:ext cx="47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165" baseline="-32407" dirty="0">
                <a:latin typeface="STIXGeneral"/>
                <a:cs typeface="STIXGeneral"/>
              </a:rPr>
              <a:t>=</a:t>
            </a:r>
            <a:r>
              <a:rPr sz="2700" spc="75" baseline="-32407" dirty="0">
                <a:latin typeface="STIXGeneral"/>
                <a:cs typeface="STIXGeneral"/>
              </a:rPr>
              <a:t> </a:t>
            </a:r>
            <a:r>
              <a:rPr sz="1300" spc="100" dirty="0">
                <a:latin typeface="STIXGeneral"/>
                <a:cs typeface="STIXGeneral"/>
              </a:rPr>
              <a:t>𝑛</a:t>
            </a:r>
            <a:r>
              <a:rPr sz="1575" spc="150" baseline="-15873" dirty="0">
                <a:latin typeface="STIXGeneral"/>
                <a:cs typeface="STIXGeneral"/>
              </a:rPr>
              <a:t>𝑖</a:t>
            </a:r>
            <a:endParaRPr sz="1575" baseline="-15873">
              <a:latin typeface="STIXGeneral"/>
              <a:cs typeface="STIXGener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20823" y="3869435"/>
            <a:ext cx="166370" cy="15240"/>
          </a:xfrm>
          <a:custGeom>
            <a:avLst/>
            <a:gdLst/>
            <a:ahLst/>
            <a:cxnLst/>
            <a:rect l="l" t="t" r="r" b="b"/>
            <a:pathLst>
              <a:path w="166369" h="15239">
                <a:moveTo>
                  <a:pt x="166116" y="0"/>
                </a:moveTo>
                <a:lnTo>
                  <a:pt x="0" y="0"/>
                </a:lnTo>
                <a:lnTo>
                  <a:pt x="0" y="15239"/>
                </a:lnTo>
                <a:lnTo>
                  <a:pt x="166116" y="15239"/>
                </a:lnTo>
                <a:lnTo>
                  <a:pt x="166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26666" y="3877436"/>
            <a:ext cx="1524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STIXGeneral"/>
                <a:cs typeface="STIXGeneral"/>
              </a:rPr>
              <a:t>𝑁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55095" y="420103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6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9139" y="4201033"/>
            <a:ext cx="704215" cy="276225"/>
          </a:xfrm>
          <a:custGeom>
            <a:avLst/>
            <a:gdLst/>
            <a:ahLst/>
            <a:cxnLst/>
            <a:rect l="l" t="t" r="r" b="b"/>
            <a:pathLst>
              <a:path w="704214" h="276225">
                <a:moveTo>
                  <a:pt x="631565" y="0"/>
                </a:moveTo>
                <a:lnTo>
                  <a:pt x="628771" y="9144"/>
                </a:lnTo>
                <a:lnTo>
                  <a:pt x="641465" y="15694"/>
                </a:lnTo>
                <a:lnTo>
                  <a:pt x="652504" y="25257"/>
                </a:lnTo>
                <a:lnTo>
                  <a:pt x="675759" y="71542"/>
                </a:lnTo>
                <a:lnTo>
                  <a:pt x="682755" y="113885"/>
                </a:lnTo>
                <a:lnTo>
                  <a:pt x="683635" y="138176"/>
                </a:lnTo>
                <a:lnTo>
                  <a:pt x="682755" y="162373"/>
                </a:lnTo>
                <a:lnTo>
                  <a:pt x="675759" y="204577"/>
                </a:lnTo>
                <a:lnTo>
                  <a:pt x="652504" y="250793"/>
                </a:lnTo>
                <a:lnTo>
                  <a:pt x="628771" y="266954"/>
                </a:lnTo>
                <a:lnTo>
                  <a:pt x="631565" y="276098"/>
                </a:lnTo>
                <a:lnTo>
                  <a:pt x="674856" y="245987"/>
                </a:lnTo>
                <a:lnTo>
                  <a:pt x="693527" y="208700"/>
                </a:lnTo>
                <a:lnTo>
                  <a:pt x="702913" y="163361"/>
                </a:lnTo>
                <a:lnTo>
                  <a:pt x="704082" y="138049"/>
                </a:lnTo>
                <a:lnTo>
                  <a:pt x="702913" y="112736"/>
                </a:lnTo>
                <a:lnTo>
                  <a:pt x="693527" y="67397"/>
                </a:lnTo>
                <a:lnTo>
                  <a:pt x="674856" y="30057"/>
                </a:lnTo>
                <a:lnTo>
                  <a:pt x="647995" y="6383"/>
                </a:lnTo>
                <a:lnTo>
                  <a:pt x="631565" y="0"/>
                </a:lnTo>
                <a:close/>
              </a:path>
              <a:path w="7042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42970" y="4281677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6604" y="4164329"/>
            <a:ext cx="2243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11785" algn="l"/>
                <a:tab pos="118999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87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∼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Ν</a:t>
            </a:r>
            <a:r>
              <a:rPr sz="1800" spc="35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𝜇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800" dirty="0">
                <a:latin typeface="STIXGeneral"/>
                <a:cs typeface="STIXGeneral"/>
              </a:rPr>
              <a:t>,</a:t>
            </a:r>
            <a:r>
              <a:rPr sz="1800" spc="-150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𝜎</a:t>
            </a:r>
            <a:r>
              <a:rPr sz="1950" spc="165" baseline="32051" dirty="0">
                <a:latin typeface="STIXGeneral"/>
                <a:cs typeface="STIXGeneral"/>
              </a:rPr>
              <a:t>2</a:t>
            </a:r>
            <a:endParaRPr sz="1950" baseline="32051" dirty="0">
              <a:latin typeface="STIXGeneral"/>
              <a:cs typeface="STIXGener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2313" y="4787645"/>
            <a:ext cx="6210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dirty="0">
                <a:latin typeface="STIXGeneral"/>
                <a:cs typeface="STIXGeneral"/>
              </a:rPr>
              <a:t>𝜇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345" baseline="-15151" dirty="0">
                <a:latin typeface="STIXGeneral"/>
                <a:cs typeface="STIXGeneral"/>
              </a:rPr>
              <a:t> </a:t>
            </a:r>
            <a:r>
              <a:rPr sz="1500" spc="40" dirty="0">
                <a:latin typeface="STIXGeneral"/>
                <a:cs typeface="STIXGeneral"/>
              </a:rPr>
              <a:t>=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79092" y="4928616"/>
            <a:ext cx="1188720" cy="12700"/>
          </a:xfrm>
          <a:custGeom>
            <a:avLst/>
            <a:gdLst/>
            <a:ahLst/>
            <a:cxnLst/>
            <a:rect l="l" t="t" r="r" b="b"/>
            <a:pathLst>
              <a:path w="1188720" h="12700">
                <a:moveTo>
                  <a:pt x="1188720" y="0"/>
                </a:moveTo>
                <a:lnTo>
                  <a:pt x="0" y="0"/>
                </a:lnTo>
                <a:lnTo>
                  <a:pt x="0" y="12191"/>
                </a:lnTo>
                <a:lnTo>
                  <a:pt x="1188720" y="12191"/>
                </a:lnTo>
                <a:lnTo>
                  <a:pt x="1188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964182" y="4755642"/>
            <a:ext cx="235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41245" y="4630673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98878" y="4686172"/>
            <a:ext cx="857885" cy="229235"/>
          </a:xfrm>
          <a:custGeom>
            <a:avLst/>
            <a:gdLst/>
            <a:ahLst/>
            <a:cxnLst/>
            <a:rect l="l" t="t" r="r" b="b"/>
            <a:pathLst>
              <a:path w="857885" h="229235">
                <a:moveTo>
                  <a:pt x="51562" y="5461"/>
                </a:moveTo>
                <a:lnTo>
                  <a:pt x="20586" y="28079"/>
                </a:lnTo>
                <a:lnTo>
                  <a:pt x="3327" y="75628"/>
                </a:lnTo>
                <a:lnTo>
                  <a:pt x="0" y="114427"/>
                </a:lnTo>
                <a:lnTo>
                  <a:pt x="825" y="134188"/>
                </a:lnTo>
                <a:lnTo>
                  <a:pt x="13335" y="186309"/>
                </a:lnTo>
                <a:lnTo>
                  <a:pt x="38633" y="221805"/>
                </a:lnTo>
                <a:lnTo>
                  <a:pt x="49403" y="228727"/>
                </a:lnTo>
                <a:lnTo>
                  <a:pt x="51562" y="223266"/>
                </a:lnTo>
                <a:lnTo>
                  <a:pt x="42989" y="216369"/>
                </a:lnTo>
                <a:lnTo>
                  <a:pt x="35382" y="207314"/>
                </a:lnTo>
                <a:lnTo>
                  <a:pt x="18681" y="167817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593"/>
                </a:lnTo>
                <a:lnTo>
                  <a:pt x="43053" y="12344"/>
                </a:lnTo>
                <a:lnTo>
                  <a:pt x="51562" y="5461"/>
                </a:lnTo>
                <a:close/>
              </a:path>
              <a:path w="857885" h="229235">
                <a:moveTo>
                  <a:pt x="213106" y="5461"/>
                </a:moveTo>
                <a:lnTo>
                  <a:pt x="182130" y="28079"/>
                </a:lnTo>
                <a:lnTo>
                  <a:pt x="164871" y="75628"/>
                </a:lnTo>
                <a:lnTo>
                  <a:pt x="161544" y="114427"/>
                </a:lnTo>
                <a:lnTo>
                  <a:pt x="162369" y="134188"/>
                </a:lnTo>
                <a:lnTo>
                  <a:pt x="174879" y="186309"/>
                </a:lnTo>
                <a:lnTo>
                  <a:pt x="200177" y="221805"/>
                </a:lnTo>
                <a:lnTo>
                  <a:pt x="210947" y="228727"/>
                </a:lnTo>
                <a:lnTo>
                  <a:pt x="213106" y="223266"/>
                </a:lnTo>
                <a:lnTo>
                  <a:pt x="204533" y="216369"/>
                </a:lnTo>
                <a:lnTo>
                  <a:pt x="196926" y="207314"/>
                </a:lnTo>
                <a:lnTo>
                  <a:pt x="180225" y="167817"/>
                </a:lnTo>
                <a:lnTo>
                  <a:pt x="174498" y="114300"/>
                </a:lnTo>
                <a:lnTo>
                  <a:pt x="175133" y="94983"/>
                </a:lnTo>
                <a:lnTo>
                  <a:pt x="184785" y="45593"/>
                </a:lnTo>
                <a:lnTo>
                  <a:pt x="204597" y="12344"/>
                </a:lnTo>
                <a:lnTo>
                  <a:pt x="213106" y="5461"/>
                </a:lnTo>
                <a:close/>
              </a:path>
              <a:path w="857885" h="229235">
                <a:moveTo>
                  <a:pt x="410591" y="635"/>
                </a:moveTo>
                <a:lnTo>
                  <a:pt x="399542" y="635"/>
                </a:lnTo>
                <a:lnTo>
                  <a:pt x="399542" y="228219"/>
                </a:lnTo>
                <a:lnTo>
                  <a:pt x="410591" y="228219"/>
                </a:lnTo>
                <a:lnTo>
                  <a:pt x="410591" y="635"/>
                </a:lnTo>
                <a:close/>
              </a:path>
              <a:path w="85788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79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44"/>
                </a:lnTo>
                <a:lnTo>
                  <a:pt x="609066" y="21348"/>
                </a:lnTo>
                <a:lnTo>
                  <a:pt x="625856" y="60553"/>
                </a:lnTo>
                <a:lnTo>
                  <a:pt x="631698" y="114427"/>
                </a:lnTo>
                <a:lnTo>
                  <a:pt x="631050" y="133578"/>
                </a:lnTo>
                <a:lnTo>
                  <a:pt x="621411" y="182880"/>
                </a:lnTo>
                <a:lnTo>
                  <a:pt x="601522" y="216369"/>
                </a:lnTo>
                <a:lnTo>
                  <a:pt x="592963" y="223266"/>
                </a:lnTo>
                <a:lnTo>
                  <a:pt x="595122" y="228727"/>
                </a:lnTo>
                <a:lnTo>
                  <a:pt x="623925" y="200609"/>
                </a:lnTo>
                <a:lnTo>
                  <a:pt x="641184" y="152831"/>
                </a:lnTo>
                <a:lnTo>
                  <a:pt x="643686" y="134188"/>
                </a:lnTo>
                <a:lnTo>
                  <a:pt x="644525" y="114300"/>
                </a:lnTo>
                <a:close/>
              </a:path>
              <a:path w="857885" h="229235">
                <a:moveTo>
                  <a:pt x="857885" y="114300"/>
                </a:moveTo>
                <a:lnTo>
                  <a:pt x="854544" y="75641"/>
                </a:lnTo>
                <a:lnTo>
                  <a:pt x="837285" y="28079"/>
                </a:lnTo>
                <a:lnTo>
                  <a:pt x="808482" y="0"/>
                </a:lnTo>
                <a:lnTo>
                  <a:pt x="806323" y="5461"/>
                </a:lnTo>
                <a:lnTo>
                  <a:pt x="814870" y="12344"/>
                </a:lnTo>
                <a:lnTo>
                  <a:pt x="822426" y="21348"/>
                </a:lnTo>
                <a:lnTo>
                  <a:pt x="839216" y="60553"/>
                </a:lnTo>
                <a:lnTo>
                  <a:pt x="845058" y="114427"/>
                </a:lnTo>
                <a:lnTo>
                  <a:pt x="844410" y="133578"/>
                </a:lnTo>
                <a:lnTo>
                  <a:pt x="834771" y="182880"/>
                </a:lnTo>
                <a:lnTo>
                  <a:pt x="814882" y="216369"/>
                </a:lnTo>
                <a:lnTo>
                  <a:pt x="806323" y="223266"/>
                </a:lnTo>
                <a:lnTo>
                  <a:pt x="808482" y="228727"/>
                </a:lnTo>
                <a:lnTo>
                  <a:pt x="837285" y="200609"/>
                </a:lnTo>
                <a:lnTo>
                  <a:pt x="854544" y="152831"/>
                </a:lnTo>
                <a:lnTo>
                  <a:pt x="857046" y="134188"/>
                </a:lnTo>
                <a:lnTo>
                  <a:pt x="857885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508250" y="4731258"/>
            <a:ext cx="28003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129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17673" y="4639817"/>
            <a:ext cx="8153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3881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05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spc="35" dirty="0">
                <a:latin typeface="STIXGeneral"/>
                <a:cs typeface="STIXGeneral"/>
              </a:rPr>
              <a:t>𝑥</a:t>
            </a:r>
            <a:r>
              <a:rPr sz="1350" spc="52" baseline="-15432" dirty="0">
                <a:latin typeface="STIXGeneral"/>
                <a:cs typeface="STIXGeneral"/>
              </a:rPr>
              <a:t>𝑗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90901" y="4935473"/>
            <a:ext cx="11557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5" dirty="0">
                <a:latin typeface="STIXGeneral"/>
                <a:cs typeface="STIXGeneral"/>
              </a:rPr>
              <a:t>𝑛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80817" y="4988814"/>
            <a:ext cx="685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26152" y="5219446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19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1"/>
                </a:lnTo>
                <a:lnTo>
                  <a:pt x="505124" y="135254"/>
                </a:lnTo>
                <a:lnTo>
                  <a:pt x="494284" y="185546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3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1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0510" y="0"/>
                </a:moveTo>
                <a:lnTo>
                  <a:pt x="256159" y="0"/>
                </a:lnTo>
                <a:lnTo>
                  <a:pt x="256159" y="230123"/>
                </a:lnTo>
                <a:lnTo>
                  <a:pt x="270510" y="230123"/>
                </a:lnTo>
                <a:lnTo>
                  <a:pt x="270510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1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3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1"/>
                </a:lnTo>
                <a:lnTo>
                  <a:pt x="17861" y="94867"/>
                </a:lnTo>
                <a:lnTo>
                  <a:pt x="28701" y="44449"/>
                </a:lnTo>
                <a:lnTo>
                  <a:pt x="52187" y="13071"/>
                </a:lnTo>
                <a:lnTo>
                  <a:pt x="62737" y="7619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99946" y="5783071"/>
            <a:ext cx="7429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STIXGeneral"/>
                <a:cs typeface="STIXGeneral"/>
              </a:rPr>
              <a:t>𝑖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7636" y="5661735"/>
            <a:ext cx="237731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3431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72415" algn="l"/>
              </a:tabLst>
            </a:pPr>
            <a:r>
              <a:rPr lang="en-US" sz="1600" spc="110" dirty="0">
                <a:latin typeface="STIXGeneral"/>
                <a:cs typeface="STIXGeneral"/>
              </a:rPr>
              <a:t>𝜎 </a:t>
            </a:r>
            <a:r>
              <a:rPr sz="1650" spc="165" baseline="30303" dirty="0">
                <a:latin typeface="STIXGeneral"/>
                <a:cs typeface="STIXGeneral"/>
              </a:rPr>
              <a:t>2</a:t>
            </a:r>
            <a:r>
              <a:rPr sz="1650" spc="330" baseline="30303" dirty="0">
                <a:latin typeface="STIXGeneral"/>
                <a:cs typeface="STIXGeneral"/>
              </a:rPr>
              <a:t> </a:t>
            </a:r>
            <a:r>
              <a:rPr sz="1500" spc="30" dirty="0">
                <a:latin typeface="STIXGeneral"/>
                <a:cs typeface="STIXGeneral"/>
              </a:rPr>
              <a:t>=</a:t>
            </a:r>
            <a:endParaRPr sz="1500" dirty="0">
              <a:latin typeface="STIXGeneral"/>
              <a:cs typeface="STIXGener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75104" y="5824728"/>
            <a:ext cx="1668780" cy="12700"/>
          </a:xfrm>
          <a:custGeom>
            <a:avLst/>
            <a:gdLst/>
            <a:ahLst/>
            <a:cxnLst/>
            <a:rect l="l" t="t" r="r" b="b"/>
            <a:pathLst>
              <a:path w="1668779" h="12700">
                <a:moveTo>
                  <a:pt x="1668780" y="0"/>
                </a:moveTo>
                <a:lnTo>
                  <a:pt x="0" y="0"/>
                </a:lnTo>
                <a:lnTo>
                  <a:pt x="0" y="12191"/>
                </a:lnTo>
                <a:lnTo>
                  <a:pt x="1668780" y="12191"/>
                </a:lnTo>
                <a:lnTo>
                  <a:pt x="16687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060194" y="5652008"/>
            <a:ext cx="2368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37257" y="5527040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94890" y="5582284"/>
            <a:ext cx="1336675" cy="229235"/>
          </a:xfrm>
          <a:custGeom>
            <a:avLst/>
            <a:gdLst/>
            <a:ahLst/>
            <a:cxnLst/>
            <a:rect l="l" t="t" r="r" b="b"/>
            <a:pathLst>
              <a:path w="1336675" h="229235">
                <a:moveTo>
                  <a:pt x="51562" y="5461"/>
                </a:moveTo>
                <a:lnTo>
                  <a:pt x="20586" y="28092"/>
                </a:lnTo>
                <a:lnTo>
                  <a:pt x="3327" y="75641"/>
                </a:lnTo>
                <a:lnTo>
                  <a:pt x="0" y="114439"/>
                </a:lnTo>
                <a:lnTo>
                  <a:pt x="825" y="134200"/>
                </a:lnTo>
                <a:lnTo>
                  <a:pt x="13335" y="186347"/>
                </a:lnTo>
                <a:lnTo>
                  <a:pt x="38633" y="221830"/>
                </a:lnTo>
                <a:lnTo>
                  <a:pt x="49403" y="228739"/>
                </a:lnTo>
                <a:lnTo>
                  <a:pt x="51562" y="223329"/>
                </a:lnTo>
                <a:lnTo>
                  <a:pt x="42989" y="216382"/>
                </a:lnTo>
                <a:lnTo>
                  <a:pt x="35382" y="207314"/>
                </a:lnTo>
                <a:lnTo>
                  <a:pt x="18681" y="167792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605"/>
                </a:lnTo>
                <a:lnTo>
                  <a:pt x="43053" y="12369"/>
                </a:lnTo>
                <a:lnTo>
                  <a:pt x="51562" y="5461"/>
                </a:lnTo>
                <a:close/>
              </a:path>
              <a:path w="1336675" h="229235">
                <a:moveTo>
                  <a:pt x="214630" y="5461"/>
                </a:moveTo>
                <a:lnTo>
                  <a:pt x="183654" y="28092"/>
                </a:lnTo>
                <a:lnTo>
                  <a:pt x="166395" y="75641"/>
                </a:lnTo>
                <a:lnTo>
                  <a:pt x="163068" y="114439"/>
                </a:lnTo>
                <a:lnTo>
                  <a:pt x="163893" y="134200"/>
                </a:lnTo>
                <a:lnTo>
                  <a:pt x="176403" y="186347"/>
                </a:lnTo>
                <a:lnTo>
                  <a:pt x="201701" y="221830"/>
                </a:lnTo>
                <a:lnTo>
                  <a:pt x="212471" y="228739"/>
                </a:lnTo>
                <a:lnTo>
                  <a:pt x="214630" y="223329"/>
                </a:lnTo>
                <a:lnTo>
                  <a:pt x="206057" y="216382"/>
                </a:lnTo>
                <a:lnTo>
                  <a:pt x="198450" y="207314"/>
                </a:lnTo>
                <a:lnTo>
                  <a:pt x="181749" y="167792"/>
                </a:lnTo>
                <a:lnTo>
                  <a:pt x="176022" y="114300"/>
                </a:lnTo>
                <a:lnTo>
                  <a:pt x="176657" y="94983"/>
                </a:lnTo>
                <a:lnTo>
                  <a:pt x="186309" y="45605"/>
                </a:lnTo>
                <a:lnTo>
                  <a:pt x="206121" y="12369"/>
                </a:lnTo>
                <a:lnTo>
                  <a:pt x="214630" y="5461"/>
                </a:lnTo>
                <a:close/>
              </a:path>
              <a:path w="1336675" h="229235">
                <a:moveTo>
                  <a:pt x="412115" y="635"/>
                </a:moveTo>
                <a:lnTo>
                  <a:pt x="401066" y="635"/>
                </a:lnTo>
                <a:lnTo>
                  <a:pt x="401066" y="228206"/>
                </a:lnTo>
                <a:lnTo>
                  <a:pt x="412115" y="228206"/>
                </a:lnTo>
                <a:lnTo>
                  <a:pt x="412115" y="635"/>
                </a:lnTo>
                <a:close/>
              </a:path>
              <a:path w="133667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92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69"/>
                </a:lnTo>
                <a:lnTo>
                  <a:pt x="609066" y="21361"/>
                </a:lnTo>
                <a:lnTo>
                  <a:pt x="625856" y="60566"/>
                </a:lnTo>
                <a:lnTo>
                  <a:pt x="631698" y="114439"/>
                </a:lnTo>
                <a:lnTo>
                  <a:pt x="631050" y="133604"/>
                </a:lnTo>
                <a:lnTo>
                  <a:pt x="621411" y="182829"/>
                </a:lnTo>
                <a:lnTo>
                  <a:pt x="601522" y="216382"/>
                </a:lnTo>
                <a:lnTo>
                  <a:pt x="592963" y="223329"/>
                </a:lnTo>
                <a:lnTo>
                  <a:pt x="595122" y="228739"/>
                </a:lnTo>
                <a:lnTo>
                  <a:pt x="623925" y="200634"/>
                </a:lnTo>
                <a:lnTo>
                  <a:pt x="641184" y="152831"/>
                </a:lnTo>
                <a:lnTo>
                  <a:pt x="643686" y="134200"/>
                </a:lnTo>
                <a:lnTo>
                  <a:pt x="644525" y="114300"/>
                </a:lnTo>
                <a:close/>
              </a:path>
              <a:path w="1336675" h="229235">
                <a:moveTo>
                  <a:pt x="1336421" y="114300"/>
                </a:moveTo>
                <a:lnTo>
                  <a:pt x="1333080" y="75641"/>
                </a:lnTo>
                <a:lnTo>
                  <a:pt x="1315821" y="28092"/>
                </a:lnTo>
                <a:lnTo>
                  <a:pt x="1287018" y="0"/>
                </a:lnTo>
                <a:lnTo>
                  <a:pt x="1284859" y="5461"/>
                </a:lnTo>
                <a:lnTo>
                  <a:pt x="1293406" y="12369"/>
                </a:lnTo>
                <a:lnTo>
                  <a:pt x="1300962" y="21361"/>
                </a:lnTo>
                <a:lnTo>
                  <a:pt x="1317752" y="60566"/>
                </a:lnTo>
                <a:lnTo>
                  <a:pt x="1323594" y="114439"/>
                </a:lnTo>
                <a:lnTo>
                  <a:pt x="1322946" y="133604"/>
                </a:lnTo>
                <a:lnTo>
                  <a:pt x="1313307" y="182829"/>
                </a:lnTo>
                <a:lnTo>
                  <a:pt x="1293418" y="216382"/>
                </a:lnTo>
                <a:lnTo>
                  <a:pt x="1284859" y="223329"/>
                </a:lnTo>
                <a:lnTo>
                  <a:pt x="1287018" y="228739"/>
                </a:lnTo>
                <a:lnTo>
                  <a:pt x="1315821" y="200634"/>
                </a:lnTo>
                <a:lnTo>
                  <a:pt x="1333080" y="152831"/>
                </a:lnTo>
                <a:lnTo>
                  <a:pt x="1335582" y="134200"/>
                </a:lnTo>
                <a:lnTo>
                  <a:pt x="1336421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604261" y="5627623"/>
            <a:ext cx="28130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256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64183" y="5612955"/>
            <a:ext cx="524510" cy="167640"/>
          </a:xfrm>
          <a:custGeom>
            <a:avLst/>
            <a:gdLst/>
            <a:ahLst/>
            <a:cxnLst/>
            <a:rect l="l" t="t" r="r" b="b"/>
            <a:pathLst>
              <a:path w="524510" h="167639">
                <a:moveTo>
                  <a:pt x="480057" y="0"/>
                </a:moveTo>
                <a:lnTo>
                  <a:pt x="478406" y="5549"/>
                </a:lnTo>
                <a:lnTo>
                  <a:pt x="486097" y="9543"/>
                </a:lnTo>
                <a:lnTo>
                  <a:pt x="492788" y="15354"/>
                </a:lnTo>
                <a:lnTo>
                  <a:pt x="509457" y="55648"/>
                </a:lnTo>
                <a:lnTo>
                  <a:pt x="511553" y="83832"/>
                </a:lnTo>
                <a:lnTo>
                  <a:pt x="511029" y="98518"/>
                </a:lnTo>
                <a:lnTo>
                  <a:pt x="498479" y="144564"/>
                </a:lnTo>
                <a:lnTo>
                  <a:pt x="478406" y="161975"/>
                </a:lnTo>
                <a:lnTo>
                  <a:pt x="480057" y="167525"/>
                </a:lnTo>
                <a:lnTo>
                  <a:pt x="512569" y="138747"/>
                </a:lnTo>
                <a:lnTo>
                  <a:pt x="523409" y="99113"/>
                </a:lnTo>
                <a:lnTo>
                  <a:pt x="524126" y="83769"/>
                </a:lnTo>
                <a:lnTo>
                  <a:pt x="523409" y="68422"/>
                </a:lnTo>
                <a:lnTo>
                  <a:pt x="512569" y="28778"/>
                </a:lnTo>
                <a:lnTo>
                  <a:pt x="490012" y="3878"/>
                </a:lnTo>
                <a:lnTo>
                  <a:pt x="480057" y="0"/>
                </a:lnTo>
                <a:close/>
              </a:path>
              <a:path w="524510" h="167639">
                <a:moveTo>
                  <a:pt x="44066" y="0"/>
                </a:moveTo>
                <a:lnTo>
                  <a:pt x="11427" y="28778"/>
                </a:lnTo>
                <a:lnTo>
                  <a:pt x="711" y="68422"/>
                </a:lnTo>
                <a:lnTo>
                  <a:pt x="0" y="83832"/>
                </a:lnTo>
                <a:lnTo>
                  <a:pt x="711" y="99113"/>
                </a:lnTo>
                <a:lnTo>
                  <a:pt x="11427" y="138747"/>
                </a:lnTo>
                <a:lnTo>
                  <a:pt x="44066" y="167525"/>
                </a:lnTo>
                <a:lnTo>
                  <a:pt x="45717" y="161975"/>
                </a:lnTo>
                <a:lnTo>
                  <a:pt x="38023" y="157989"/>
                </a:lnTo>
                <a:lnTo>
                  <a:pt x="31318" y="152185"/>
                </a:lnTo>
                <a:lnTo>
                  <a:pt x="14538" y="111961"/>
                </a:lnTo>
                <a:lnTo>
                  <a:pt x="12445" y="83769"/>
                </a:lnTo>
                <a:lnTo>
                  <a:pt x="12966" y="69118"/>
                </a:lnTo>
                <a:lnTo>
                  <a:pt x="25589" y="22984"/>
                </a:lnTo>
                <a:lnTo>
                  <a:pt x="45717" y="5549"/>
                </a:lnTo>
                <a:lnTo>
                  <a:pt x="440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339085" y="5536183"/>
            <a:ext cx="10642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564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20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dirty="0">
                <a:latin typeface="STIXGeneral"/>
                <a:cs typeface="STIXGeneral"/>
              </a:rPr>
              <a:t>𝑥</a:t>
            </a:r>
            <a:r>
              <a:rPr sz="1100" spc="250" dirty="0">
                <a:latin typeface="STIXGeneral"/>
                <a:cs typeface="STIXGeneral"/>
              </a:rPr>
              <a:t> </a:t>
            </a:r>
            <a:r>
              <a:rPr sz="1100" spc="105" dirty="0">
                <a:latin typeface="STIXGeneral"/>
                <a:cs typeface="STIXGeneral"/>
              </a:rPr>
              <a:t>−𝑚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84702" y="5641340"/>
            <a:ext cx="361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</a:tabLst>
            </a:pPr>
            <a:r>
              <a:rPr sz="900" spc="25" dirty="0">
                <a:latin typeface="STIXGeneral"/>
                <a:cs typeface="STIXGeneral"/>
              </a:rPr>
              <a:t>𝑗</a:t>
            </a:r>
            <a:r>
              <a:rPr sz="900" dirty="0">
                <a:latin typeface="STIXGeneral"/>
                <a:cs typeface="STIXGeneral"/>
              </a:rPr>
              <a:t>	</a:t>
            </a: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16633" y="5186629"/>
            <a:ext cx="3991610" cy="49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114" dirty="0">
                <a:latin typeface="Times New Roman"/>
                <a:cs typeface="Times New Roman"/>
              </a:rPr>
              <a:t>mean,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weights</a:t>
            </a:r>
            <a:r>
              <a:rPr sz="1500" spc="35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>
              <a:latin typeface="STIXGeneral"/>
              <a:cs typeface="STIXGeneral"/>
            </a:endParaRPr>
          </a:p>
          <a:p>
            <a:pPr marL="45085" algn="ctr">
              <a:lnSpc>
                <a:spcPct val="100000"/>
              </a:lnSpc>
              <a:spcBef>
                <a:spcPts val="805"/>
              </a:spcBef>
            </a:pPr>
            <a:r>
              <a:rPr sz="900" spc="85" dirty="0">
                <a:latin typeface="STIXGeneral"/>
                <a:cs typeface="STIXGeneral"/>
              </a:rPr>
              <a:t>2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02305" y="5831840"/>
            <a:ext cx="20955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75" dirty="0">
                <a:latin typeface="STIXGeneral"/>
                <a:cs typeface="STIXGeneral"/>
              </a:rPr>
              <a:t>𝑛</a:t>
            </a:r>
            <a:r>
              <a:rPr sz="1350" spc="112" baseline="-15432" dirty="0">
                <a:latin typeface="STIXGeneral"/>
                <a:cs typeface="STIXGeneral"/>
              </a:rPr>
              <a:t>𝑖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292856" y="6092634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29" y="0"/>
                </a:moveTo>
                <a:lnTo>
                  <a:pt x="460243" y="7632"/>
                </a:lnTo>
                <a:lnTo>
                  <a:pt x="470794" y="13112"/>
                </a:lnTo>
                <a:lnTo>
                  <a:pt x="479975" y="21093"/>
                </a:lnTo>
                <a:lnTo>
                  <a:pt x="499353" y="59649"/>
                </a:lnTo>
                <a:lnTo>
                  <a:pt x="505836" y="115163"/>
                </a:lnTo>
                <a:lnTo>
                  <a:pt x="505119" y="135332"/>
                </a:lnTo>
                <a:lnTo>
                  <a:pt x="494279" y="185623"/>
                </a:lnTo>
                <a:lnTo>
                  <a:pt x="470794" y="217019"/>
                </a:lnTo>
                <a:lnTo>
                  <a:pt x="460243" y="222503"/>
                </a:lnTo>
                <a:lnTo>
                  <a:pt x="462529" y="230123"/>
                </a:lnTo>
                <a:lnTo>
                  <a:pt x="498569" y="205031"/>
                </a:lnTo>
                <a:lnTo>
                  <a:pt x="519060" y="155760"/>
                </a:lnTo>
                <a:lnTo>
                  <a:pt x="522981" y="115061"/>
                </a:lnTo>
                <a:lnTo>
                  <a:pt x="522002" y="93982"/>
                </a:lnTo>
                <a:lnTo>
                  <a:pt x="514140" y="56220"/>
                </a:lnTo>
                <a:lnTo>
                  <a:pt x="488215" y="13700"/>
                </a:lnTo>
                <a:lnTo>
                  <a:pt x="476193" y="5334"/>
                </a:lnTo>
                <a:lnTo>
                  <a:pt x="462529" y="0"/>
                </a:lnTo>
                <a:close/>
              </a:path>
              <a:path w="523239" h="230504">
                <a:moveTo>
                  <a:pt x="270505" y="0"/>
                </a:moveTo>
                <a:lnTo>
                  <a:pt x="256154" y="0"/>
                </a:lnTo>
                <a:lnTo>
                  <a:pt x="256154" y="230123"/>
                </a:lnTo>
                <a:lnTo>
                  <a:pt x="270505" y="230123"/>
                </a:lnTo>
                <a:lnTo>
                  <a:pt x="270505" y="0"/>
                </a:lnTo>
                <a:close/>
              </a:path>
              <a:path w="523239" h="230504">
                <a:moveTo>
                  <a:pt x="60447" y="0"/>
                </a:moveTo>
                <a:lnTo>
                  <a:pt x="24407" y="25099"/>
                </a:lnTo>
                <a:lnTo>
                  <a:pt x="3916" y="74369"/>
                </a:lnTo>
                <a:lnTo>
                  <a:pt x="0" y="115163"/>
                </a:lnTo>
                <a:lnTo>
                  <a:pt x="973" y="136143"/>
                </a:lnTo>
                <a:lnTo>
                  <a:pt x="8835" y="173913"/>
                </a:lnTo>
                <a:lnTo>
                  <a:pt x="34761" y="216430"/>
                </a:lnTo>
                <a:lnTo>
                  <a:pt x="60447" y="230123"/>
                </a:lnTo>
                <a:lnTo>
                  <a:pt x="62733" y="222503"/>
                </a:lnTo>
                <a:lnTo>
                  <a:pt x="52182" y="217019"/>
                </a:lnTo>
                <a:lnTo>
                  <a:pt x="43000" y="209045"/>
                </a:lnTo>
                <a:lnTo>
                  <a:pt x="23623" y="170561"/>
                </a:lnTo>
                <a:lnTo>
                  <a:pt x="17143" y="115061"/>
                </a:lnTo>
                <a:lnTo>
                  <a:pt x="17856" y="94949"/>
                </a:lnTo>
                <a:lnTo>
                  <a:pt x="28697" y="44564"/>
                </a:lnTo>
                <a:lnTo>
                  <a:pt x="52182" y="13112"/>
                </a:lnTo>
                <a:lnTo>
                  <a:pt x="62733" y="7632"/>
                </a:lnTo>
                <a:lnTo>
                  <a:pt x="604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516633" y="6060440"/>
            <a:ext cx="42583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variance,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spc="135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EM</a:t>
            </a:r>
          </a:p>
        </p:txBody>
      </p:sp>
      <p:sp>
        <p:nvSpPr>
          <p:cNvPr id="3" name="object 3"/>
          <p:cNvSpPr/>
          <p:nvPr/>
        </p:nvSpPr>
        <p:spPr>
          <a:xfrm>
            <a:off x="1355095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6947" y="2094864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2282" y="2127757"/>
            <a:ext cx="347345" cy="212090"/>
          </a:xfrm>
          <a:custGeom>
            <a:avLst/>
            <a:gdLst/>
            <a:ahLst/>
            <a:cxnLst/>
            <a:rect l="l" t="t" r="r" b="b"/>
            <a:pathLst>
              <a:path w="347345" h="212089">
                <a:moveTo>
                  <a:pt x="279780" y="0"/>
                </a:moveTo>
                <a:lnTo>
                  <a:pt x="276732" y="8636"/>
                </a:lnTo>
                <a:lnTo>
                  <a:pt x="289018" y="13946"/>
                </a:lnTo>
                <a:lnTo>
                  <a:pt x="299577" y="21304"/>
                </a:lnTo>
                <a:lnTo>
                  <a:pt x="320968" y="55429"/>
                </a:lnTo>
                <a:lnTo>
                  <a:pt x="328040" y="104775"/>
                </a:lnTo>
                <a:lnTo>
                  <a:pt x="327255" y="123444"/>
                </a:lnTo>
                <a:lnTo>
                  <a:pt x="315467" y="169163"/>
                </a:lnTo>
                <a:lnTo>
                  <a:pt x="289161" y="197792"/>
                </a:lnTo>
                <a:lnTo>
                  <a:pt x="277113" y="203200"/>
                </a:lnTo>
                <a:lnTo>
                  <a:pt x="279780" y="211708"/>
                </a:lnTo>
                <a:lnTo>
                  <a:pt x="320250" y="187705"/>
                </a:lnTo>
                <a:lnTo>
                  <a:pt x="342979" y="143335"/>
                </a:lnTo>
                <a:lnTo>
                  <a:pt x="347344" y="105917"/>
                </a:lnTo>
                <a:lnTo>
                  <a:pt x="346249" y="86536"/>
                </a:lnTo>
                <a:lnTo>
                  <a:pt x="329818" y="37083"/>
                </a:lnTo>
                <a:lnTo>
                  <a:pt x="295136" y="5544"/>
                </a:lnTo>
                <a:lnTo>
                  <a:pt x="279780" y="0"/>
                </a:lnTo>
                <a:close/>
              </a:path>
              <a:path w="347345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8" y="174751"/>
                </a:lnTo>
                <a:lnTo>
                  <a:pt x="52153" y="206184"/>
                </a:lnTo>
                <a:lnTo>
                  <a:pt x="67563" y="211708"/>
                </a:lnTo>
                <a:lnTo>
                  <a:pt x="70230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3240" y="1492526"/>
            <a:ext cx="5967730" cy="129095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118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215" dirty="0">
                <a:latin typeface="Times New Roman"/>
                <a:cs typeface="Times New Roman"/>
              </a:rPr>
              <a:t>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compute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cluster/component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assignments</a:t>
            </a:r>
            <a:endParaRPr sz="2000">
              <a:latin typeface="Times New Roman"/>
              <a:cs typeface="Times New Roman"/>
            </a:endParaRPr>
          </a:p>
          <a:p>
            <a:pPr marL="665480" lvl="1" indent="-274320">
              <a:lnSpc>
                <a:spcPct val="100000"/>
              </a:lnSpc>
              <a:spcBef>
                <a:spcPts val="965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665480" algn="l"/>
                <a:tab pos="154305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1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35" dirty="0">
                <a:latin typeface="STIXGeneral"/>
                <a:cs typeface="STIXGeneral"/>
              </a:rPr>
              <a:t>𝑥</a:t>
            </a:r>
            <a:r>
              <a:rPr sz="1950" spc="-52" baseline="-14957" dirty="0">
                <a:latin typeface="STIXGeneral"/>
                <a:cs typeface="STIXGeneral"/>
              </a:rPr>
              <a:t>𝑗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∝</a:t>
            </a:r>
            <a:r>
              <a:rPr sz="1800" spc="2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172" baseline="-14957" dirty="0">
                <a:latin typeface="STIXGeneral"/>
                <a:cs typeface="STIXGeneral"/>
              </a:rPr>
              <a:t>  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5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endParaRPr sz="1950" baseline="-14957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955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99085" algn="l"/>
              </a:tabLst>
            </a:pPr>
            <a:r>
              <a:rPr sz="2000" spc="105" dirty="0">
                <a:latin typeface="Times New Roman"/>
                <a:cs typeface="Times New Roman"/>
              </a:rPr>
              <a:t>M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step: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recompute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70" dirty="0">
                <a:latin typeface="Times New Roman"/>
                <a:cs typeface="Times New Roman"/>
              </a:rPr>
              <a:t>parameters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2261" y="3001137"/>
            <a:ext cx="3282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80" dirty="0">
                <a:latin typeface="STIXGeneral"/>
                <a:cs typeface="STIXGeneral"/>
              </a:rPr>
              <a:t>𝑗=1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60935" y="292087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3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5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3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4860" y="0"/>
                </a:moveTo>
                <a:lnTo>
                  <a:pt x="307715" y="0"/>
                </a:lnTo>
                <a:lnTo>
                  <a:pt x="307715" y="276098"/>
                </a:lnTo>
                <a:lnTo>
                  <a:pt x="324860" y="276098"/>
                </a:lnTo>
                <a:lnTo>
                  <a:pt x="324860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3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3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3904" y="2883789"/>
            <a:ext cx="2079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24485" algn="l"/>
                <a:tab pos="1330325" algn="l"/>
              </a:tabLst>
            </a:pPr>
            <a:r>
              <a:rPr sz="1800" spc="90" dirty="0">
                <a:latin typeface="STIXGeneral"/>
                <a:cs typeface="STIXGeneral"/>
              </a:rPr>
              <a:t>𝑛</a:t>
            </a:r>
            <a:r>
              <a:rPr sz="1950" spc="135" baseline="-14957" dirty="0">
                <a:latin typeface="STIXGeneral"/>
                <a:cs typeface="STIXGeneral"/>
              </a:rPr>
              <a:t>𝑖</a:t>
            </a:r>
            <a:r>
              <a:rPr sz="1950" spc="450" baseline="-14957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=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lang="en-US" sz="2700" spc="89" baseline="1543" dirty="0">
                <a:latin typeface="STIXGeneral"/>
                <a:cs typeface="STIXGeneral"/>
              </a:rPr>
              <a:t>∑</a:t>
            </a:r>
            <a:r>
              <a:rPr sz="1950" spc="89" baseline="32051" dirty="0">
                <a:latin typeface="STIXGeneral"/>
                <a:cs typeface="STIXGeneral"/>
              </a:rPr>
              <a:t>𝑁</a:t>
            </a:r>
            <a:r>
              <a:rPr sz="1950" baseline="32051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0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𝐶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950" spc="434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𝑥</a:t>
            </a:r>
            <a:r>
              <a:rPr sz="1950" spc="-37" baseline="-14957" dirty="0">
                <a:latin typeface="STIXGeneral"/>
                <a:cs typeface="STIXGeneral"/>
              </a:rPr>
              <a:t>𝑗</a:t>
            </a:r>
            <a:endParaRPr sz="1950" baseline="-14957" dirty="0">
              <a:latin typeface="STIXGeneral"/>
              <a:cs typeface="STIXGener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38700" y="3309873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20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2"/>
                </a:lnTo>
                <a:lnTo>
                  <a:pt x="505124" y="135255"/>
                </a:lnTo>
                <a:lnTo>
                  <a:pt x="494284" y="185547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4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2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2034" y="0"/>
                </a:moveTo>
                <a:lnTo>
                  <a:pt x="257683" y="0"/>
                </a:lnTo>
                <a:lnTo>
                  <a:pt x="257683" y="230124"/>
                </a:lnTo>
                <a:lnTo>
                  <a:pt x="272034" y="230124"/>
                </a:lnTo>
                <a:lnTo>
                  <a:pt x="272034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2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4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2"/>
                </a:lnTo>
                <a:lnTo>
                  <a:pt x="17861" y="94867"/>
                </a:lnTo>
                <a:lnTo>
                  <a:pt x="28701" y="44450"/>
                </a:lnTo>
                <a:lnTo>
                  <a:pt x="52187" y="13071"/>
                </a:lnTo>
                <a:lnTo>
                  <a:pt x="62737" y="7620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42313" y="3276980"/>
            <a:ext cx="40786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counts,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2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0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55089" y="3772153"/>
            <a:ext cx="349250" cy="212090"/>
          </a:xfrm>
          <a:custGeom>
            <a:avLst/>
            <a:gdLst/>
            <a:ahLst/>
            <a:cxnLst/>
            <a:rect l="l" t="t" r="r" b="b"/>
            <a:pathLst>
              <a:path w="349250" h="212089">
                <a:moveTo>
                  <a:pt x="281304" y="0"/>
                </a:moveTo>
                <a:lnTo>
                  <a:pt x="278257" y="8636"/>
                </a:lnTo>
                <a:lnTo>
                  <a:pt x="290542" y="13946"/>
                </a:lnTo>
                <a:lnTo>
                  <a:pt x="301101" y="21304"/>
                </a:lnTo>
                <a:lnTo>
                  <a:pt x="322492" y="55429"/>
                </a:lnTo>
                <a:lnTo>
                  <a:pt x="329565" y="104775"/>
                </a:lnTo>
                <a:lnTo>
                  <a:pt x="328779" y="123444"/>
                </a:lnTo>
                <a:lnTo>
                  <a:pt x="316991" y="169164"/>
                </a:lnTo>
                <a:lnTo>
                  <a:pt x="290685" y="197792"/>
                </a:lnTo>
                <a:lnTo>
                  <a:pt x="278637" y="203200"/>
                </a:lnTo>
                <a:lnTo>
                  <a:pt x="281304" y="211709"/>
                </a:lnTo>
                <a:lnTo>
                  <a:pt x="321774" y="187706"/>
                </a:lnTo>
                <a:lnTo>
                  <a:pt x="344503" y="143335"/>
                </a:lnTo>
                <a:lnTo>
                  <a:pt x="348868" y="105918"/>
                </a:lnTo>
                <a:lnTo>
                  <a:pt x="347773" y="86536"/>
                </a:lnTo>
                <a:lnTo>
                  <a:pt x="331342" y="37084"/>
                </a:lnTo>
                <a:lnTo>
                  <a:pt x="296660" y="5544"/>
                </a:lnTo>
                <a:lnTo>
                  <a:pt x="281304" y="0"/>
                </a:lnTo>
                <a:close/>
              </a:path>
              <a:path w="349250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8"/>
                </a:lnTo>
                <a:lnTo>
                  <a:pt x="1093" y="125370"/>
                </a:lnTo>
                <a:lnTo>
                  <a:pt x="17398" y="174752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1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4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2004" y="3702177"/>
            <a:ext cx="67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286385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80" dirty="0">
                <a:latin typeface="STIXGeneral"/>
                <a:cs typeface="STIXGeneral"/>
              </a:rPr>
              <a:t> </a:t>
            </a:r>
            <a:r>
              <a:rPr sz="1800" spc="-75" dirty="0">
                <a:latin typeface="STIXGeneral"/>
                <a:cs typeface="STIXGeneral"/>
              </a:rPr>
              <a:t>𝐶</a:t>
            </a:r>
            <a:endParaRPr sz="1800">
              <a:latin typeface="STIXGeneral"/>
              <a:cs typeface="STIXGener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2033" y="3810380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48282" y="3568065"/>
            <a:ext cx="47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165" baseline="-32407" dirty="0">
                <a:latin typeface="STIXGeneral"/>
                <a:cs typeface="STIXGeneral"/>
              </a:rPr>
              <a:t>=</a:t>
            </a:r>
            <a:r>
              <a:rPr sz="2700" spc="75" baseline="-32407" dirty="0">
                <a:latin typeface="STIXGeneral"/>
                <a:cs typeface="STIXGeneral"/>
              </a:rPr>
              <a:t> </a:t>
            </a:r>
            <a:r>
              <a:rPr sz="1300" spc="100" dirty="0">
                <a:latin typeface="STIXGeneral"/>
                <a:cs typeface="STIXGeneral"/>
              </a:rPr>
              <a:t>𝑛</a:t>
            </a:r>
            <a:r>
              <a:rPr sz="1575" spc="150" baseline="-15873" dirty="0">
                <a:latin typeface="STIXGeneral"/>
                <a:cs typeface="STIXGeneral"/>
              </a:rPr>
              <a:t>𝑖</a:t>
            </a:r>
            <a:endParaRPr sz="1575" baseline="-15873">
              <a:latin typeface="STIXGeneral"/>
              <a:cs typeface="STIXGener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20823" y="3869435"/>
            <a:ext cx="166370" cy="15240"/>
          </a:xfrm>
          <a:custGeom>
            <a:avLst/>
            <a:gdLst/>
            <a:ahLst/>
            <a:cxnLst/>
            <a:rect l="l" t="t" r="r" b="b"/>
            <a:pathLst>
              <a:path w="166369" h="15239">
                <a:moveTo>
                  <a:pt x="166116" y="0"/>
                </a:moveTo>
                <a:lnTo>
                  <a:pt x="0" y="0"/>
                </a:lnTo>
                <a:lnTo>
                  <a:pt x="0" y="15239"/>
                </a:lnTo>
                <a:lnTo>
                  <a:pt x="166116" y="15239"/>
                </a:lnTo>
                <a:lnTo>
                  <a:pt x="166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26666" y="3877436"/>
            <a:ext cx="1524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STIXGeneral"/>
                <a:cs typeface="STIXGeneral"/>
              </a:rPr>
              <a:t>𝑁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55095" y="4201033"/>
            <a:ext cx="628015" cy="276225"/>
          </a:xfrm>
          <a:custGeom>
            <a:avLst/>
            <a:gdLst/>
            <a:ahLst/>
            <a:cxnLst/>
            <a:rect l="l" t="t" r="r" b="b"/>
            <a:pathLst>
              <a:path w="628014" h="276225">
                <a:moveTo>
                  <a:pt x="555365" y="0"/>
                </a:moveTo>
                <a:lnTo>
                  <a:pt x="552571" y="9144"/>
                </a:lnTo>
                <a:lnTo>
                  <a:pt x="565265" y="15694"/>
                </a:lnTo>
                <a:lnTo>
                  <a:pt x="576304" y="25257"/>
                </a:lnTo>
                <a:lnTo>
                  <a:pt x="599559" y="71542"/>
                </a:lnTo>
                <a:lnTo>
                  <a:pt x="606555" y="113885"/>
                </a:lnTo>
                <a:lnTo>
                  <a:pt x="607435" y="138176"/>
                </a:lnTo>
                <a:lnTo>
                  <a:pt x="606555" y="162373"/>
                </a:lnTo>
                <a:lnTo>
                  <a:pt x="599559" y="204577"/>
                </a:lnTo>
                <a:lnTo>
                  <a:pt x="576304" y="250793"/>
                </a:lnTo>
                <a:lnTo>
                  <a:pt x="552571" y="266954"/>
                </a:lnTo>
                <a:lnTo>
                  <a:pt x="555365" y="276098"/>
                </a:lnTo>
                <a:lnTo>
                  <a:pt x="598656" y="245987"/>
                </a:lnTo>
                <a:lnTo>
                  <a:pt x="617327" y="208700"/>
                </a:lnTo>
                <a:lnTo>
                  <a:pt x="626713" y="163361"/>
                </a:lnTo>
                <a:lnTo>
                  <a:pt x="627882" y="138049"/>
                </a:lnTo>
                <a:lnTo>
                  <a:pt x="626713" y="112736"/>
                </a:lnTo>
                <a:lnTo>
                  <a:pt x="617327" y="67397"/>
                </a:lnTo>
                <a:lnTo>
                  <a:pt x="598656" y="30057"/>
                </a:lnTo>
                <a:lnTo>
                  <a:pt x="571795" y="6383"/>
                </a:lnTo>
                <a:lnTo>
                  <a:pt x="555365" y="0"/>
                </a:lnTo>
                <a:close/>
              </a:path>
              <a:path w="628014" h="276225">
                <a:moveTo>
                  <a:pt x="320288" y="0"/>
                </a:moveTo>
                <a:lnTo>
                  <a:pt x="303143" y="0"/>
                </a:lnTo>
                <a:lnTo>
                  <a:pt x="303143" y="276098"/>
                </a:lnTo>
                <a:lnTo>
                  <a:pt x="320288" y="276098"/>
                </a:lnTo>
                <a:lnTo>
                  <a:pt x="320288" y="0"/>
                </a:lnTo>
                <a:close/>
              </a:path>
              <a:path w="6280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9139" y="4201033"/>
            <a:ext cx="704215" cy="276225"/>
          </a:xfrm>
          <a:custGeom>
            <a:avLst/>
            <a:gdLst/>
            <a:ahLst/>
            <a:cxnLst/>
            <a:rect l="l" t="t" r="r" b="b"/>
            <a:pathLst>
              <a:path w="704214" h="276225">
                <a:moveTo>
                  <a:pt x="631565" y="0"/>
                </a:moveTo>
                <a:lnTo>
                  <a:pt x="628771" y="9144"/>
                </a:lnTo>
                <a:lnTo>
                  <a:pt x="641465" y="15694"/>
                </a:lnTo>
                <a:lnTo>
                  <a:pt x="652504" y="25257"/>
                </a:lnTo>
                <a:lnTo>
                  <a:pt x="675759" y="71542"/>
                </a:lnTo>
                <a:lnTo>
                  <a:pt x="682755" y="113885"/>
                </a:lnTo>
                <a:lnTo>
                  <a:pt x="683635" y="138176"/>
                </a:lnTo>
                <a:lnTo>
                  <a:pt x="682755" y="162373"/>
                </a:lnTo>
                <a:lnTo>
                  <a:pt x="675759" y="204577"/>
                </a:lnTo>
                <a:lnTo>
                  <a:pt x="652504" y="250793"/>
                </a:lnTo>
                <a:lnTo>
                  <a:pt x="628771" y="266954"/>
                </a:lnTo>
                <a:lnTo>
                  <a:pt x="631565" y="276098"/>
                </a:lnTo>
                <a:lnTo>
                  <a:pt x="674856" y="245987"/>
                </a:lnTo>
                <a:lnTo>
                  <a:pt x="693527" y="208700"/>
                </a:lnTo>
                <a:lnTo>
                  <a:pt x="702913" y="163361"/>
                </a:lnTo>
                <a:lnTo>
                  <a:pt x="704082" y="138049"/>
                </a:lnTo>
                <a:lnTo>
                  <a:pt x="702913" y="112736"/>
                </a:lnTo>
                <a:lnTo>
                  <a:pt x="693527" y="67397"/>
                </a:lnTo>
                <a:lnTo>
                  <a:pt x="674856" y="30057"/>
                </a:lnTo>
                <a:lnTo>
                  <a:pt x="647995" y="6383"/>
                </a:lnTo>
                <a:lnTo>
                  <a:pt x="631565" y="0"/>
                </a:lnTo>
                <a:close/>
              </a:path>
              <a:path w="704214" h="276225">
                <a:moveTo>
                  <a:pt x="72511" y="0"/>
                </a:moveTo>
                <a:lnTo>
                  <a:pt x="29344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6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4" y="245987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64" y="260385"/>
                </a:lnTo>
                <a:lnTo>
                  <a:pt x="51619" y="250793"/>
                </a:lnTo>
                <a:lnTo>
                  <a:pt x="28336" y="204577"/>
                </a:lnTo>
                <a:lnTo>
                  <a:pt x="21427" y="16237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19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42970" y="4281677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STIXGeneral"/>
                <a:cs typeface="STIXGeneral"/>
              </a:rPr>
              <a:t>𝑖</a:t>
            </a:r>
            <a:endParaRPr sz="1300">
              <a:latin typeface="STIXGeneral"/>
              <a:cs typeface="STIXGener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6604" y="4164329"/>
            <a:ext cx="2243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80555"/>
              <a:buFont typeface="Wingdings 2"/>
              <a:buChar char=""/>
              <a:tabLst>
                <a:tab pos="311785" algn="l"/>
                <a:tab pos="1189990" algn="l"/>
              </a:tabLst>
            </a:pPr>
            <a:r>
              <a:rPr sz="1800" dirty="0">
                <a:latin typeface="STIXGeneral"/>
                <a:cs typeface="STIXGeneral"/>
              </a:rPr>
              <a:t>𝑃</a:t>
            </a:r>
            <a:r>
              <a:rPr sz="1800" spc="36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𝑥</a:t>
            </a:r>
            <a:r>
              <a:rPr sz="1950" baseline="-14957" dirty="0">
                <a:latin typeface="STIXGeneral"/>
                <a:cs typeface="STIXGeneral"/>
              </a:rPr>
              <a:t>𝑗</a:t>
            </a:r>
            <a:r>
              <a:rPr sz="1950" spc="487" baseline="-14957" dirty="0">
                <a:latin typeface="STIXGeneral"/>
                <a:cs typeface="STIXGeneral"/>
              </a:rPr>
              <a:t> </a:t>
            </a:r>
            <a:r>
              <a:rPr sz="1800" spc="-25" dirty="0">
                <a:latin typeface="STIXGeneral"/>
                <a:cs typeface="STIXGeneral"/>
              </a:rPr>
              <a:t>𝐶</a:t>
            </a:r>
            <a:r>
              <a:rPr sz="1950" spc="-37" baseline="-14957" dirty="0">
                <a:latin typeface="STIXGeneral"/>
                <a:cs typeface="STIXGeneral"/>
              </a:rPr>
              <a:t>𝑖</a:t>
            </a:r>
            <a:r>
              <a:rPr sz="1950" baseline="-14957" dirty="0">
                <a:latin typeface="STIXGeneral"/>
                <a:cs typeface="STIXGeneral"/>
              </a:rPr>
              <a:t>	</a:t>
            </a:r>
            <a:r>
              <a:rPr sz="1800" dirty="0">
                <a:latin typeface="STIXGeneral"/>
                <a:cs typeface="STIXGeneral"/>
              </a:rPr>
              <a:t>∼</a:t>
            </a:r>
            <a:r>
              <a:rPr sz="1800" spc="55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Ν</a:t>
            </a:r>
            <a:r>
              <a:rPr sz="1800" spc="350" dirty="0">
                <a:latin typeface="STIXGeneral"/>
                <a:cs typeface="STIXGeneral"/>
              </a:rPr>
              <a:t> </a:t>
            </a:r>
            <a:r>
              <a:rPr sz="1800" dirty="0">
                <a:latin typeface="STIXGeneral"/>
                <a:cs typeface="STIXGeneral"/>
              </a:rPr>
              <a:t>𝜇</a:t>
            </a:r>
            <a:r>
              <a:rPr sz="1950" baseline="-14957" dirty="0">
                <a:latin typeface="STIXGeneral"/>
                <a:cs typeface="STIXGeneral"/>
              </a:rPr>
              <a:t>𝑖</a:t>
            </a:r>
            <a:r>
              <a:rPr sz="1800" dirty="0">
                <a:latin typeface="STIXGeneral"/>
                <a:cs typeface="STIXGeneral"/>
              </a:rPr>
              <a:t>,</a:t>
            </a:r>
            <a:r>
              <a:rPr sz="1800" spc="-150" dirty="0">
                <a:latin typeface="STIXGeneral"/>
                <a:cs typeface="STIXGeneral"/>
              </a:rPr>
              <a:t> </a:t>
            </a:r>
            <a:r>
              <a:rPr sz="1800" spc="110" dirty="0">
                <a:latin typeface="STIXGeneral"/>
                <a:cs typeface="STIXGeneral"/>
              </a:rPr>
              <a:t>𝜎</a:t>
            </a:r>
            <a:r>
              <a:rPr sz="1950" spc="165" baseline="32051" dirty="0">
                <a:latin typeface="STIXGeneral"/>
                <a:cs typeface="STIXGeneral"/>
              </a:rPr>
              <a:t>2</a:t>
            </a:r>
            <a:endParaRPr sz="1950" baseline="32051" dirty="0">
              <a:latin typeface="STIXGeneral"/>
              <a:cs typeface="STIXGener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2313" y="4787645"/>
            <a:ext cx="6210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dirty="0">
                <a:latin typeface="STIXGeneral"/>
                <a:cs typeface="STIXGeneral"/>
              </a:rPr>
              <a:t>𝜇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345" baseline="-15151" dirty="0">
                <a:latin typeface="STIXGeneral"/>
                <a:cs typeface="STIXGeneral"/>
              </a:rPr>
              <a:t> </a:t>
            </a:r>
            <a:r>
              <a:rPr sz="1500" spc="40" dirty="0">
                <a:latin typeface="STIXGeneral"/>
                <a:cs typeface="STIXGeneral"/>
              </a:rPr>
              <a:t>=</a:t>
            </a:r>
            <a:endParaRPr sz="1500">
              <a:latin typeface="STIXGeneral"/>
              <a:cs typeface="STIXGener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79092" y="4928616"/>
            <a:ext cx="1188720" cy="12700"/>
          </a:xfrm>
          <a:custGeom>
            <a:avLst/>
            <a:gdLst/>
            <a:ahLst/>
            <a:cxnLst/>
            <a:rect l="l" t="t" r="r" b="b"/>
            <a:pathLst>
              <a:path w="1188720" h="12700">
                <a:moveTo>
                  <a:pt x="1188720" y="0"/>
                </a:moveTo>
                <a:lnTo>
                  <a:pt x="0" y="0"/>
                </a:lnTo>
                <a:lnTo>
                  <a:pt x="0" y="12191"/>
                </a:lnTo>
                <a:lnTo>
                  <a:pt x="1188720" y="12191"/>
                </a:lnTo>
                <a:lnTo>
                  <a:pt x="1188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964182" y="4755642"/>
            <a:ext cx="235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41245" y="4630673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98878" y="4686172"/>
            <a:ext cx="857885" cy="229235"/>
          </a:xfrm>
          <a:custGeom>
            <a:avLst/>
            <a:gdLst/>
            <a:ahLst/>
            <a:cxnLst/>
            <a:rect l="l" t="t" r="r" b="b"/>
            <a:pathLst>
              <a:path w="857885" h="229235">
                <a:moveTo>
                  <a:pt x="51562" y="5461"/>
                </a:moveTo>
                <a:lnTo>
                  <a:pt x="20586" y="28079"/>
                </a:lnTo>
                <a:lnTo>
                  <a:pt x="3327" y="75628"/>
                </a:lnTo>
                <a:lnTo>
                  <a:pt x="0" y="114427"/>
                </a:lnTo>
                <a:lnTo>
                  <a:pt x="825" y="134188"/>
                </a:lnTo>
                <a:lnTo>
                  <a:pt x="13335" y="186309"/>
                </a:lnTo>
                <a:lnTo>
                  <a:pt x="38633" y="221805"/>
                </a:lnTo>
                <a:lnTo>
                  <a:pt x="49403" y="228727"/>
                </a:lnTo>
                <a:lnTo>
                  <a:pt x="51562" y="223266"/>
                </a:lnTo>
                <a:lnTo>
                  <a:pt x="42989" y="216369"/>
                </a:lnTo>
                <a:lnTo>
                  <a:pt x="35382" y="207314"/>
                </a:lnTo>
                <a:lnTo>
                  <a:pt x="18681" y="167817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593"/>
                </a:lnTo>
                <a:lnTo>
                  <a:pt x="43053" y="12344"/>
                </a:lnTo>
                <a:lnTo>
                  <a:pt x="51562" y="5461"/>
                </a:lnTo>
                <a:close/>
              </a:path>
              <a:path w="857885" h="229235">
                <a:moveTo>
                  <a:pt x="213106" y="5461"/>
                </a:moveTo>
                <a:lnTo>
                  <a:pt x="182130" y="28079"/>
                </a:lnTo>
                <a:lnTo>
                  <a:pt x="164871" y="75628"/>
                </a:lnTo>
                <a:lnTo>
                  <a:pt x="161544" y="114427"/>
                </a:lnTo>
                <a:lnTo>
                  <a:pt x="162369" y="134188"/>
                </a:lnTo>
                <a:lnTo>
                  <a:pt x="174879" y="186309"/>
                </a:lnTo>
                <a:lnTo>
                  <a:pt x="200177" y="221805"/>
                </a:lnTo>
                <a:lnTo>
                  <a:pt x="210947" y="228727"/>
                </a:lnTo>
                <a:lnTo>
                  <a:pt x="213106" y="223266"/>
                </a:lnTo>
                <a:lnTo>
                  <a:pt x="204533" y="216369"/>
                </a:lnTo>
                <a:lnTo>
                  <a:pt x="196926" y="207314"/>
                </a:lnTo>
                <a:lnTo>
                  <a:pt x="180225" y="167817"/>
                </a:lnTo>
                <a:lnTo>
                  <a:pt x="174498" y="114300"/>
                </a:lnTo>
                <a:lnTo>
                  <a:pt x="175133" y="94983"/>
                </a:lnTo>
                <a:lnTo>
                  <a:pt x="184785" y="45593"/>
                </a:lnTo>
                <a:lnTo>
                  <a:pt x="204597" y="12344"/>
                </a:lnTo>
                <a:lnTo>
                  <a:pt x="213106" y="5461"/>
                </a:lnTo>
                <a:close/>
              </a:path>
              <a:path w="857885" h="229235">
                <a:moveTo>
                  <a:pt x="410591" y="635"/>
                </a:moveTo>
                <a:lnTo>
                  <a:pt x="399542" y="635"/>
                </a:lnTo>
                <a:lnTo>
                  <a:pt x="399542" y="228219"/>
                </a:lnTo>
                <a:lnTo>
                  <a:pt x="410591" y="228219"/>
                </a:lnTo>
                <a:lnTo>
                  <a:pt x="410591" y="635"/>
                </a:lnTo>
                <a:close/>
              </a:path>
              <a:path w="85788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79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44"/>
                </a:lnTo>
                <a:lnTo>
                  <a:pt x="609066" y="21348"/>
                </a:lnTo>
                <a:lnTo>
                  <a:pt x="625856" y="60553"/>
                </a:lnTo>
                <a:lnTo>
                  <a:pt x="631698" y="114427"/>
                </a:lnTo>
                <a:lnTo>
                  <a:pt x="631050" y="133578"/>
                </a:lnTo>
                <a:lnTo>
                  <a:pt x="621411" y="182880"/>
                </a:lnTo>
                <a:lnTo>
                  <a:pt x="601522" y="216369"/>
                </a:lnTo>
                <a:lnTo>
                  <a:pt x="592963" y="223266"/>
                </a:lnTo>
                <a:lnTo>
                  <a:pt x="595122" y="228727"/>
                </a:lnTo>
                <a:lnTo>
                  <a:pt x="623925" y="200609"/>
                </a:lnTo>
                <a:lnTo>
                  <a:pt x="641184" y="152831"/>
                </a:lnTo>
                <a:lnTo>
                  <a:pt x="643686" y="134188"/>
                </a:lnTo>
                <a:lnTo>
                  <a:pt x="644525" y="114300"/>
                </a:lnTo>
                <a:close/>
              </a:path>
              <a:path w="857885" h="229235">
                <a:moveTo>
                  <a:pt x="857885" y="114300"/>
                </a:moveTo>
                <a:lnTo>
                  <a:pt x="854544" y="75641"/>
                </a:lnTo>
                <a:lnTo>
                  <a:pt x="837285" y="28079"/>
                </a:lnTo>
                <a:lnTo>
                  <a:pt x="808482" y="0"/>
                </a:lnTo>
                <a:lnTo>
                  <a:pt x="806323" y="5461"/>
                </a:lnTo>
                <a:lnTo>
                  <a:pt x="814870" y="12344"/>
                </a:lnTo>
                <a:lnTo>
                  <a:pt x="822426" y="21348"/>
                </a:lnTo>
                <a:lnTo>
                  <a:pt x="839216" y="60553"/>
                </a:lnTo>
                <a:lnTo>
                  <a:pt x="845058" y="114427"/>
                </a:lnTo>
                <a:lnTo>
                  <a:pt x="844410" y="133578"/>
                </a:lnTo>
                <a:lnTo>
                  <a:pt x="834771" y="182880"/>
                </a:lnTo>
                <a:lnTo>
                  <a:pt x="814882" y="216369"/>
                </a:lnTo>
                <a:lnTo>
                  <a:pt x="806323" y="223266"/>
                </a:lnTo>
                <a:lnTo>
                  <a:pt x="808482" y="228727"/>
                </a:lnTo>
                <a:lnTo>
                  <a:pt x="837285" y="200609"/>
                </a:lnTo>
                <a:lnTo>
                  <a:pt x="854544" y="152831"/>
                </a:lnTo>
                <a:lnTo>
                  <a:pt x="857046" y="134188"/>
                </a:lnTo>
                <a:lnTo>
                  <a:pt x="857885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508250" y="4731258"/>
            <a:ext cx="28003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129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17673" y="4639817"/>
            <a:ext cx="8153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3881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05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spc="35" dirty="0">
                <a:latin typeface="STIXGeneral"/>
                <a:cs typeface="STIXGeneral"/>
              </a:rPr>
              <a:t>𝑥</a:t>
            </a:r>
            <a:r>
              <a:rPr sz="1350" spc="52" baseline="-15432" dirty="0">
                <a:latin typeface="STIXGeneral"/>
                <a:cs typeface="STIXGeneral"/>
              </a:rPr>
              <a:t>𝑗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90901" y="4935473"/>
            <a:ext cx="11557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5" dirty="0">
                <a:latin typeface="STIXGeneral"/>
                <a:cs typeface="STIXGeneral"/>
              </a:rPr>
              <a:t>𝑛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80817" y="4988814"/>
            <a:ext cx="685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26152" y="5219446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34" y="0"/>
                </a:moveTo>
                <a:lnTo>
                  <a:pt x="460248" y="7619"/>
                </a:lnTo>
                <a:lnTo>
                  <a:pt x="470798" y="13071"/>
                </a:lnTo>
                <a:lnTo>
                  <a:pt x="479980" y="21034"/>
                </a:lnTo>
                <a:lnTo>
                  <a:pt x="499358" y="59572"/>
                </a:lnTo>
                <a:lnTo>
                  <a:pt x="505840" y="115061"/>
                </a:lnTo>
                <a:lnTo>
                  <a:pt x="505124" y="135254"/>
                </a:lnTo>
                <a:lnTo>
                  <a:pt x="494284" y="185546"/>
                </a:lnTo>
                <a:lnTo>
                  <a:pt x="470798" y="216925"/>
                </a:lnTo>
                <a:lnTo>
                  <a:pt x="460248" y="222376"/>
                </a:lnTo>
                <a:lnTo>
                  <a:pt x="462534" y="230123"/>
                </a:lnTo>
                <a:lnTo>
                  <a:pt x="498574" y="204960"/>
                </a:lnTo>
                <a:lnTo>
                  <a:pt x="519064" y="155733"/>
                </a:lnTo>
                <a:lnTo>
                  <a:pt x="522986" y="115061"/>
                </a:lnTo>
                <a:lnTo>
                  <a:pt x="522007" y="93968"/>
                </a:lnTo>
                <a:lnTo>
                  <a:pt x="514145" y="56161"/>
                </a:lnTo>
                <a:lnTo>
                  <a:pt x="488219" y="13652"/>
                </a:lnTo>
                <a:lnTo>
                  <a:pt x="476198" y="5314"/>
                </a:lnTo>
                <a:lnTo>
                  <a:pt x="462534" y="0"/>
                </a:lnTo>
                <a:close/>
              </a:path>
              <a:path w="523239" h="230504">
                <a:moveTo>
                  <a:pt x="270510" y="0"/>
                </a:moveTo>
                <a:lnTo>
                  <a:pt x="256159" y="0"/>
                </a:lnTo>
                <a:lnTo>
                  <a:pt x="256159" y="230123"/>
                </a:lnTo>
                <a:lnTo>
                  <a:pt x="270510" y="230123"/>
                </a:lnTo>
                <a:lnTo>
                  <a:pt x="270510" y="0"/>
                </a:lnTo>
                <a:close/>
              </a:path>
              <a:path w="523239" h="230504">
                <a:moveTo>
                  <a:pt x="60451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1"/>
                </a:lnTo>
                <a:lnTo>
                  <a:pt x="978" y="136136"/>
                </a:lnTo>
                <a:lnTo>
                  <a:pt x="8840" y="173855"/>
                </a:lnTo>
                <a:lnTo>
                  <a:pt x="34766" y="216360"/>
                </a:lnTo>
                <a:lnTo>
                  <a:pt x="60451" y="230123"/>
                </a:lnTo>
                <a:lnTo>
                  <a:pt x="62737" y="222376"/>
                </a:lnTo>
                <a:lnTo>
                  <a:pt x="52187" y="216925"/>
                </a:lnTo>
                <a:lnTo>
                  <a:pt x="43005" y="208962"/>
                </a:lnTo>
                <a:lnTo>
                  <a:pt x="23627" y="170497"/>
                </a:lnTo>
                <a:lnTo>
                  <a:pt x="17145" y="115061"/>
                </a:lnTo>
                <a:lnTo>
                  <a:pt x="17861" y="94867"/>
                </a:lnTo>
                <a:lnTo>
                  <a:pt x="28701" y="44449"/>
                </a:lnTo>
                <a:lnTo>
                  <a:pt x="52187" y="13071"/>
                </a:lnTo>
                <a:lnTo>
                  <a:pt x="62737" y="7619"/>
                </a:lnTo>
                <a:lnTo>
                  <a:pt x="60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99946" y="5783071"/>
            <a:ext cx="7429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STIXGeneral"/>
                <a:cs typeface="STIXGeneral"/>
              </a:rPr>
              <a:t>𝑖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7636" y="5661735"/>
            <a:ext cx="237731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34315">
              <a:lnSpc>
                <a:spcPct val="100000"/>
              </a:lnSpc>
              <a:spcBef>
                <a:spcPts val="100"/>
              </a:spcBef>
              <a:buClr>
                <a:srgbClr val="DF752E"/>
              </a:buClr>
              <a:buSzPct val="60000"/>
              <a:buFont typeface="Wingdings"/>
              <a:buChar char=""/>
              <a:tabLst>
                <a:tab pos="272415" algn="l"/>
              </a:tabLst>
            </a:pPr>
            <a:r>
              <a:rPr lang="en-US" sz="1600" spc="110" dirty="0">
                <a:latin typeface="STIXGeneral"/>
                <a:cs typeface="STIXGeneral"/>
              </a:rPr>
              <a:t>𝜎 </a:t>
            </a:r>
            <a:r>
              <a:rPr sz="1650" spc="165" baseline="30303" dirty="0">
                <a:latin typeface="STIXGeneral"/>
                <a:cs typeface="STIXGeneral"/>
              </a:rPr>
              <a:t>2</a:t>
            </a:r>
            <a:r>
              <a:rPr sz="1650" spc="330" baseline="30303" dirty="0">
                <a:latin typeface="STIXGeneral"/>
                <a:cs typeface="STIXGeneral"/>
              </a:rPr>
              <a:t> </a:t>
            </a:r>
            <a:r>
              <a:rPr sz="1500" spc="30" dirty="0">
                <a:latin typeface="STIXGeneral"/>
                <a:cs typeface="STIXGeneral"/>
              </a:rPr>
              <a:t>=</a:t>
            </a:r>
            <a:endParaRPr sz="1500" dirty="0">
              <a:latin typeface="STIXGeneral"/>
              <a:cs typeface="STIXGener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75104" y="5824728"/>
            <a:ext cx="1668780" cy="12700"/>
          </a:xfrm>
          <a:custGeom>
            <a:avLst/>
            <a:gdLst/>
            <a:ahLst/>
            <a:cxnLst/>
            <a:rect l="l" t="t" r="r" b="b"/>
            <a:pathLst>
              <a:path w="1668779" h="12700">
                <a:moveTo>
                  <a:pt x="1668780" y="0"/>
                </a:moveTo>
                <a:lnTo>
                  <a:pt x="0" y="0"/>
                </a:lnTo>
                <a:lnTo>
                  <a:pt x="0" y="12191"/>
                </a:lnTo>
                <a:lnTo>
                  <a:pt x="1668780" y="12191"/>
                </a:lnTo>
                <a:lnTo>
                  <a:pt x="16687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060194" y="5652008"/>
            <a:ext cx="2368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latin typeface="STIXGeneral"/>
                <a:cs typeface="STIXGeneral"/>
              </a:rPr>
              <a:t>𝑗=1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37257" y="5527040"/>
            <a:ext cx="2698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650" spc="67" baseline="-22727" dirty="0">
                <a:latin typeface="STIXGeneral"/>
                <a:cs typeface="STIXGeneral"/>
              </a:rPr>
              <a:t>∑</a:t>
            </a:r>
            <a:r>
              <a:rPr sz="900" spc="45" dirty="0">
                <a:latin typeface="STIXGeneral"/>
                <a:cs typeface="STIXGeneral"/>
              </a:rPr>
              <a:t>𝑁</a:t>
            </a:r>
            <a:endParaRPr sz="900" dirty="0">
              <a:latin typeface="STIXGeneral"/>
              <a:cs typeface="STIXGener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94890" y="5582284"/>
            <a:ext cx="1336675" cy="229235"/>
          </a:xfrm>
          <a:custGeom>
            <a:avLst/>
            <a:gdLst/>
            <a:ahLst/>
            <a:cxnLst/>
            <a:rect l="l" t="t" r="r" b="b"/>
            <a:pathLst>
              <a:path w="1336675" h="229235">
                <a:moveTo>
                  <a:pt x="51562" y="5461"/>
                </a:moveTo>
                <a:lnTo>
                  <a:pt x="20586" y="28092"/>
                </a:lnTo>
                <a:lnTo>
                  <a:pt x="3327" y="75641"/>
                </a:lnTo>
                <a:lnTo>
                  <a:pt x="0" y="114439"/>
                </a:lnTo>
                <a:lnTo>
                  <a:pt x="825" y="134200"/>
                </a:lnTo>
                <a:lnTo>
                  <a:pt x="13335" y="186347"/>
                </a:lnTo>
                <a:lnTo>
                  <a:pt x="38633" y="221830"/>
                </a:lnTo>
                <a:lnTo>
                  <a:pt x="49403" y="228739"/>
                </a:lnTo>
                <a:lnTo>
                  <a:pt x="51562" y="223329"/>
                </a:lnTo>
                <a:lnTo>
                  <a:pt x="42989" y="216382"/>
                </a:lnTo>
                <a:lnTo>
                  <a:pt x="35382" y="207314"/>
                </a:lnTo>
                <a:lnTo>
                  <a:pt x="18681" y="167792"/>
                </a:lnTo>
                <a:lnTo>
                  <a:pt x="12954" y="114300"/>
                </a:lnTo>
                <a:lnTo>
                  <a:pt x="13589" y="94983"/>
                </a:lnTo>
                <a:lnTo>
                  <a:pt x="23241" y="45605"/>
                </a:lnTo>
                <a:lnTo>
                  <a:pt x="43053" y="12369"/>
                </a:lnTo>
                <a:lnTo>
                  <a:pt x="51562" y="5461"/>
                </a:lnTo>
                <a:close/>
              </a:path>
              <a:path w="1336675" h="229235">
                <a:moveTo>
                  <a:pt x="214630" y="5461"/>
                </a:moveTo>
                <a:lnTo>
                  <a:pt x="183654" y="28092"/>
                </a:lnTo>
                <a:lnTo>
                  <a:pt x="166395" y="75641"/>
                </a:lnTo>
                <a:lnTo>
                  <a:pt x="163068" y="114439"/>
                </a:lnTo>
                <a:lnTo>
                  <a:pt x="163893" y="134200"/>
                </a:lnTo>
                <a:lnTo>
                  <a:pt x="176403" y="186347"/>
                </a:lnTo>
                <a:lnTo>
                  <a:pt x="201701" y="221830"/>
                </a:lnTo>
                <a:lnTo>
                  <a:pt x="212471" y="228739"/>
                </a:lnTo>
                <a:lnTo>
                  <a:pt x="214630" y="223329"/>
                </a:lnTo>
                <a:lnTo>
                  <a:pt x="206057" y="216382"/>
                </a:lnTo>
                <a:lnTo>
                  <a:pt x="198450" y="207314"/>
                </a:lnTo>
                <a:lnTo>
                  <a:pt x="181749" y="167792"/>
                </a:lnTo>
                <a:lnTo>
                  <a:pt x="176022" y="114300"/>
                </a:lnTo>
                <a:lnTo>
                  <a:pt x="176657" y="94983"/>
                </a:lnTo>
                <a:lnTo>
                  <a:pt x="186309" y="45605"/>
                </a:lnTo>
                <a:lnTo>
                  <a:pt x="206121" y="12369"/>
                </a:lnTo>
                <a:lnTo>
                  <a:pt x="214630" y="5461"/>
                </a:lnTo>
                <a:close/>
              </a:path>
              <a:path w="1336675" h="229235">
                <a:moveTo>
                  <a:pt x="412115" y="635"/>
                </a:moveTo>
                <a:lnTo>
                  <a:pt x="401066" y="635"/>
                </a:lnTo>
                <a:lnTo>
                  <a:pt x="401066" y="228206"/>
                </a:lnTo>
                <a:lnTo>
                  <a:pt x="412115" y="228206"/>
                </a:lnTo>
                <a:lnTo>
                  <a:pt x="412115" y="635"/>
                </a:lnTo>
                <a:close/>
              </a:path>
              <a:path w="1336675" h="229235">
                <a:moveTo>
                  <a:pt x="644525" y="114300"/>
                </a:moveTo>
                <a:lnTo>
                  <a:pt x="641184" y="75641"/>
                </a:lnTo>
                <a:lnTo>
                  <a:pt x="623925" y="28092"/>
                </a:lnTo>
                <a:lnTo>
                  <a:pt x="595122" y="0"/>
                </a:lnTo>
                <a:lnTo>
                  <a:pt x="592963" y="5461"/>
                </a:lnTo>
                <a:lnTo>
                  <a:pt x="601510" y="12369"/>
                </a:lnTo>
                <a:lnTo>
                  <a:pt x="609066" y="21361"/>
                </a:lnTo>
                <a:lnTo>
                  <a:pt x="625856" y="60566"/>
                </a:lnTo>
                <a:lnTo>
                  <a:pt x="631698" y="114439"/>
                </a:lnTo>
                <a:lnTo>
                  <a:pt x="631050" y="133604"/>
                </a:lnTo>
                <a:lnTo>
                  <a:pt x="621411" y="182829"/>
                </a:lnTo>
                <a:lnTo>
                  <a:pt x="601522" y="216382"/>
                </a:lnTo>
                <a:lnTo>
                  <a:pt x="592963" y="223329"/>
                </a:lnTo>
                <a:lnTo>
                  <a:pt x="595122" y="228739"/>
                </a:lnTo>
                <a:lnTo>
                  <a:pt x="623925" y="200634"/>
                </a:lnTo>
                <a:lnTo>
                  <a:pt x="641184" y="152831"/>
                </a:lnTo>
                <a:lnTo>
                  <a:pt x="643686" y="134200"/>
                </a:lnTo>
                <a:lnTo>
                  <a:pt x="644525" y="114300"/>
                </a:lnTo>
                <a:close/>
              </a:path>
              <a:path w="1336675" h="229235">
                <a:moveTo>
                  <a:pt x="1336421" y="114300"/>
                </a:moveTo>
                <a:lnTo>
                  <a:pt x="1333080" y="75641"/>
                </a:lnTo>
                <a:lnTo>
                  <a:pt x="1315821" y="28092"/>
                </a:lnTo>
                <a:lnTo>
                  <a:pt x="1287018" y="0"/>
                </a:lnTo>
                <a:lnTo>
                  <a:pt x="1284859" y="5461"/>
                </a:lnTo>
                <a:lnTo>
                  <a:pt x="1293406" y="12369"/>
                </a:lnTo>
                <a:lnTo>
                  <a:pt x="1300962" y="21361"/>
                </a:lnTo>
                <a:lnTo>
                  <a:pt x="1317752" y="60566"/>
                </a:lnTo>
                <a:lnTo>
                  <a:pt x="1323594" y="114439"/>
                </a:lnTo>
                <a:lnTo>
                  <a:pt x="1322946" y="133604"/>
                </a:lnTo>
                <a:lnTo>
                  <a:pt x="1313307" y="182829"/>
                </a:lnTo>
                <a:lnTo>
                  <a:pt x="1293418" y="216382"/>
                </a:lnTo>
                <a:lnTo>
                  <a:pt x="1284859" y="223329"/>
                </a:lnTo>
                <a:lnTo>
                  <a:pt x="1287018" y="228739"/>
                </a:lnTo>
                <a:lnTo>
                  <a:pt x="1315821" y="200634"/>
                </a:lnTo>
                <a:lnTo>
                  <a:pt x="1333080" y="152831"/>
                </a:lnTo>
                <a:lnTo>
                  <a:pt x="1335582" y="134200"/>
                </a:lnTo>
                <a:lnTo>
                  <a:pt x="1336421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604261" y="5627623"/>
            <a:ext cx="28130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2565" algn="l"/>
              </a:tabLst>
            </a:pPr>
            <a:r>
              <a:rPr sz="1100" spc="-50" dirty="0">
                <a:latin typeface="STIXGeneral"/>
                <a:cs typeface="STIXGeneral"/>
              </a:rPr>
              <a:t>𝑖</a:t>
            </a:r>
            <a:r>
              <a:rPr sz="1100" dirty="0">
                <a:latin typeface="STIXGeneral"/>
                <a:cs typeface="STIXGeneral"/>
              </a:rPr>
              <a:t>	</a:t>
            </a:r>
            <a:r>
              <a:rPr sz="1100" spc="30" dirty="0">
                <a:latin typeface="STIXGeneral"/>
                <a:cs typeface="STIXGeneral"/>
              </a:rPr>
              <a:t>𝑗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64183" y="5612955"/>
            <a:ext cx="524510" cy="167640"/>
          </a:xfrm>
          <a:custGeom>
            <a:avLst/>
            <a:gdLst/>
            <a:ahLst/>
            <a:cxnLst/>
            <a:rect l="l" t="t" r="r" b="b"/>
            <a:pathLst>
              <a:path w="524510" h="167639">
                <a:moveTo>
                  <a:pt x="480057" y="0"/>
                </a:moveTo>
                <a:lnTo>
                  <a:pt x="478406" y="5549"/>
                </a:lnTo>
                <a:lnTo>
                  <a:pt x="486097" y="9543"/>
                </a:lnTo>
                <a:lnTo>
                  <a:pt x="492788" y="15354"/>
                </a:lnTo>
                <a:lnTo>
                  <a:pt x="509457" y="55648"/>
                </a:lnTo>
                <a:lnTo>
                  <a:pt x="511553" y="83832"/>
                </a:lnTo>
                <a:lnTo>
                  <a:pt x="511029" y="98518"/>
                </a:lnTo>
                <a:lnTo>
                  <a:pt x="498479" y="144564"/>
                </a:lnTo>
                <a:lnTo>
                  <a:pt x="478406" y="161975"/>
                </a:lnTo>
                <a:lnTo>
                  <a:pt x="480057" y="167525"/>
                </a:lnTo>
                <a:lnTo>
                  <a:pt x="512569" y="138747"/>
                </a:lnTo>
                <a:lnTo>
                  <a:pt x="523409" y="99113"/>
                </a:lnTo>
                <a:lnTo>
                  <a:pt x="524126" y="83769"/>
                </a:lnTo>
                <a:lnTo>
                  <a:pt x="523409" y="68422"/>
                </a:lnTo>
                <a:lnTo>
                  <a:pt x="512569" y="28778"/>
                </a:lnTo>
                <a:lnTo>
                  <a:pt x="490012" y="3878"/>
                </a:lnTo>
                <a:lnTo>
                  <a:pt x="480057" y="0"/>
                </a:lnTo>
                <a:close/>
              </a:path>
              <a:path w="524510" h="167639">
                <a:moveTo>
                  <a:pt x="44066" y="0"/>
                </a:moveTo>
                <a:lnTo>
                  <a:pt x="11427" y="28778"/>
                </a:lnTo>
                <a:lnTo>
                  <a:pt x="711" y="68422"/>
                </a:lnTo>
                <a:lnTo>
                  <a:pt x="0" y="83832"/>
                </a:lnTo>
                <a:lnTo>
                  <a:pt x="711" y="99113"/>
                </a:lnTo>
                <a:lnTo>
                  <a:pt x="11427" y="138747"/>
                </a:lnTo>
                <a:lnTo>
                  <a:pt x="44066" y="167525"/>
                </a:lnTo>
                <a:lnTo>
                  <a:pt x="45717" y="161975"/>
                </a:lnTo>
                <a:lnTo>
                  <a:pt x="38023" y="157989"/>
                </a:lnTo>
                <a:lnTo>
                  <a:pt x="31318" y="152185"/>
                </a:lnTo>
                <a:lnTo>
                  <a:pt x="14538" y="111961"/>
                </a:lnTo>
                <a:lnTo>
                  <a:pt x="12445" y="83769"/>
                </a:lnTo>
                <a:lnTo>
                  <a:pt x="12966" y="69118"/>
                </a:lnTo>
                <a:lnTo>
                  <a:pt x="25589" y="22984"/>
                </a:lnTo>
                <a:lnTo>
                  <a:pt x="45717" y="5549"/>
                </a:lnTo>
                <a:lnTo>
                  <a:pt x="440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339085" y="5536183"/>
            <a:ext cx="10642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5640" algn="l"/>
              </a:tabLst>
            </a:pPr>
            <a:r>
              <a:rPr sz="1100" spc="50" dirty="0">
                <a:latin typeface="STIXGeneral"/>
                <a:cs typeface="STIXGeneral"/>
              </a:rPr>
              <a:t>𝑃</a:t>
            </a:r>
            <a:r>
              <a:rPr sz="1100" spc="23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500" spc="320" dirty="0">
                <a:latin typeface="STIXGeneral"/>
                <a:cs typeface="STIXGeneral"/>
              </a:rPr>
              <a:t> </a:t>
            </a:r>
            <a:r>
              <a:rPr sz="1500" spc="-50" dirty="0">
                <a:latin typeface="STIXGeneral"/>
                <a:cs typeface="STIXGeneral"/>
              </a:rPr>
              <a:t>𝑥</a:t>
            </a:r>
            <a:r>
              <a:rPr sz="1500" dirty="0">
                <a:latin typeface="STIXGeneral"/>
                <a:cs typeface="STIXGeneral"/>
              </a:rPr>
              <a:t>	</a:t>
            </a:r>
            <a:r>
              <a:rPr sz="1100" dirty="0">
                <a:latin typeface="STIXGeneral"/>
                <a:cs typeface="STIXGeneral"/>
              </a:rPr>
              <a:t>𝑥</a:t>
            </a:r>
            <a:r>
              <a:rPr sz="1100" spc="250" dirty="0">
                <a:latin typeface="STIXGeneral"/>
                <a:cs typeface="STIXGeneral"/>
              </a:rPr>
              <a:t> </a:t>
            </a:r>
            <a:r>
              <a:rPr sz="1100" spc="105" dirty="0">
                <a:latin typeface="STIXGeneral"/>
                <a:cs typeface="STIXGeneral"/>
              </a:rPr>
              <a:t>−𝑚</a:t>
            </a:r>
            <a:endParaRPr sz="1100">
              <a:latin typeface="STIXGeneral"/>
              <a:cs typeface="STIXGener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84702" y="5641340"/>
            <a:ext cx="361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</a:tabLst>
            </a:pPr>
            <a:r>
              <a:rPr sz="900" spc="25" dirty="0">
                <a:latin typeface="STIXGeneral"/>
                <a:cs typeface="STIXGeneral"/>
              </a:rPr>
              <a:t>𝑗</a:t>
            </a:r>
            <a:r>
              <a:rPr sz="900" dirty="0">
                <a:latin typeface="STIXGeneral"/>
                <a:cs typeface="STIXGeneral"/>
              </a:rPr>
              <a:t>	</a:t>
            </a:r>
            <a:r>
              <a:rPr sz="900" spc="5" dirty="0">
                <a:latin typeface="STIXGeneral"/>
                <a:cs typeface="STIXGeneral"/>
              </a:rPr>
              <a:t>𝑖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16633" y="5186629"/>
            <a:ext cx="3991610" cy="49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114" dirty="0">
                <a:latin typeface="Times New Roman"/>
                <a:cs typeface="Times New Roman"/>
              </a:rPr>
              <a:t>mean,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weights</a:t>
            </a:r>
            <a:r>
              <a:rPr sz="1500" spc="35" dirty="0">
                <a:latin typeface="Times New Roman"/>
                <a:cs typeface="Times New Roman"/>
              </a:rPr>
              <a:t> </a:t>
            </a:r>
            <a:r>
              <a:rPr sz="1500" spc="130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>
              <a:latin typeface="STIXGeneral"/>
              <a:cs typeface="STIXGeneral"/>
            </a:endParaRPr>
          </a:p>
          <a:p>
            <a:pPr marL="45085" algn="ctr">
              <a:lnSpc>
                <a:spcPct val="100000"/>
              </a:lnSpc>
              <a:spcBef>
                <a:spcPts val="805"/>
              </a:spcBef>
            </a:pPr>
            <a:r>
              <a:rPr sz="900" spc="85" dirty="0">
                <a:latin typeface="STIXGeneral"/>
                <a:cs typeface="STIXGeneral"/>
              </a:rPr>
              <a:t>2</a:t>
            </a:r>
            <a:endParaRPr sz="900">
              <a:latin typeface="STIXGeneral"/>
              <a:cs typeface="STIXGener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02305" y="5831840"/>
            <a:ext cx="20955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75" dirty="0">
                <a:latin typeface="STIXGeneral"/>
                <a:cs typeface="STIXGeneral"/>
              </a:rPr>
              <a:t>𝑛</a:t>
            </a:r>
            <a:r>
              <a:rPr sz="1350" spc="112" baseline="-15432" dirty="0">
                <a:latin typeface="STIXGeneral"/>
                <a:cs typeface="STIXGeneral"/>
              </a:rPr>
              <a:t>𝑖</a:t>
            </a:r>
            <a:endParaRPr sz="1350" baseline="-15432">
              <a:latin typeface="STIXGeneral"/>
              <a:cs typeface="STIXGener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292856" y="6092634"/>
            <a:ext cx="523240" cy="230504"/>
          </a:xfrm>
          <a:custGeom>
            <a:avLst/>
            <a:gdLst/>
            <a:ahLst/>
            <a:cxnLst/>
            <a:rect l="l" t="t" r="r" b="b"/>
            <a:pathLst>
              <a:path w="523239" h="230504">
                <a:moveTo>
                  <a:pt x="462529" y="0"/>
                </a:moveTo>
                <a:lnTo>
                  <a:pt x="460243" y="7632"/>
                </a:lnTo>
                <a:lnTo>
                  <a:pt x="470794" y="13112"/>
                </a:lnTo>
                <a:lnTo>
                  <a:pt x="479975" y="21093"/>
                </a:lnTo>
                <a:lnTo>
                  <a:pt x="499353" y="59649"/>
                </a:lnTo>
                <a:lnTo>
                  <a:pt x="505836" y="115163"/>
                </a:lnTo>
                <a:lnTo>
                  <a:pt x="505119" y="135332"/>
                </a:lnTo>
                <a:lnTo>
                  <a:pt x="494279" y="185623"/>
                </a:lnTo>
                <a:lnTo>
                  <a:pt x="470794" y="217019"/>
                </a:lnTo>
                <a:lnTo>
                  <a:pt x="460243" y="222503"/>
                </a:lnTo>
                <a:lnTo>
                  <a:pt x="462529" y="230123"/>
                </a:lnTo>
                <a:lnTo>
                  <a:pt x="498569" y="205031"/>
                </a:lnTo>
                <a:lnTo>
                  <a:pt x="519060" y="155760"/>
                </a:lnTo>
                <a:lnTo>
                  <a:pt x="522981" y="115061"/>
                </a:lnTo>
                <a:lnTo>
                  <a:pt x="522002" y="93982"/>
                </a:lnTo>
                <a:lnTo>
                  <a:pt x="514140" y="56220"/>
                </a:lnTo>
                <a:lnTo>
                  <a:pt x="488215" y="13700"/>
                </a:lnTo>
                <a:lnTo>
                  <a:pt x="476193" y="5334"/>
                </a:lnTo>
                <a:lnTo>
                  <a:pt x="462529" y="0"/>
                </a:lnTo>
                <a:close/>
              </a:path>
              <a:path w="523239" h="230504">
                <a:moveTo>
                  <a:pt x="270505" y="0"/>
                </a:moveTo>
                <a:lnTo>
                  <a:pt x="256154" y="0"/>
                </a:lnTo>
                <a:lnTo>
                  <a:pt x="256154" y="230123"/>
                </a:lnTo>
                <a:lnTo>
                  <a:pt x="270505" y="230123"/>
                </a:lnTo>
                <a:lnTo>
                  <a:pt x="270505" y="0"/>
                </a:lnTo>
                <a:close/>
              </a:path>
              <a:path w="523239" h="230504">
                <a:moveTo>
                  <a:pt x="60447" y="0"/>
                </a:moveTo>
                <a:lnTo>
                  <a:pt x="24407" y="25099"/>
                </a:lnTo>
                <a:lnTo>
                  <a:pt x="3916" y="74369"/>
                </a:lnTo>
                <a:lnTo>
                  <a:pt x="0" y="115163"/>
                </a:lnTo>
                <a:lnTo>
                  <a:pt x="973" y="136143"/>
                </a:lnTo>
                <a:lnTo>
                  <a:pt x="8835" y="173913"/>
                </a:lnTo>
                <a:lnTo>
                  <a:pt x="34761" y="216430"/>
                </a:lnTo>
                <a:lnTo>
                  <a:pt x="60447" y="230123"/>
                </a:lnTo>
                <a:lnTo>
                  <a:pt x="62733" y="222503"/>
                </a:lnTo>
                <a:lnTo>
                  <a:pt x="52182" y="217019"/>
                </a:lnTo>
                <a:lnTo>
                  <a:pt x="43000" y="209045"/>
                </a:lnTo>
                <a:lnTo>
                  <a:pt x="23623" y="170561"/>
                </a:lnTo>
                <a:lnTo>
                  <a:pt x="17143" y="115061"/>
                </a:lnTo>
                <a:lnTo>
                  <a:pt x="17856" y="94949"/>
                </a:lnTo>
                <a:lnTo>
                  <a:pt x="28697" y="44564"/>
                </a:lnTo>
                <a:lnTo>
                  <a:pt x="52182" y="13112"/>
                </a:lnTo>
                <a:lnTo>
                  <a:pt x="62733" y="7632"/>
                </a:lnTo>
                <a:lnTo>
                  <a:pt x="604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516633" y="6060440"/>
            <a:ext cx="42583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indent="-182245">
              <a:lnSpc>
                <a:spcPct val="100000"/>
              </a:lnSpc>
              <a:spcBef>
                <a:spcPts val="100"/>
              </a:spcBef>
              <a:buClr>
                <a:srgbClr val="FDC3AD"/>
              </a:buClr>
              <a:buSzPct val="60000"/>
              <a:buFont typeface="Wingdings"/>
              <a:buChar char=""/>
              <a:tabLst>
                <a:tab pos="220345" algn="l"/>
              </a:tabLst>
            </a:pPr>
            <a:r>
              <a:rPr sz="1500" spc="90" dirty="0">
                <a:latin typeface="Times New Roman"/>
                <a:cs typeface="Times New Roman"/>
              </a:rPr>
              <a:t>Weighted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variance,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105" dirty="0">
                <a:latin typeface="Times New Roman"/>
                <a:cs typeface="Times New Roman"/>
              </a:rPr>
              <a:t>where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100" dirty="0">
                <a:latin typeface="Times New Roman"/>
                <a:cs typeface="Times New Roman"/>
              </a:rPr>
              <a:t>weights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spc="135" dirty="0">
                <a:latin typeface="Times New Roman"/>
                <a:cs typeface="Times New Roman"/>
              </a:rPr>
              <a:t>are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TIXGeneral"/>
                <a:cs typeface="STIXGeneral"/>
              </a:rPr>
              <a:t>𝑃</a:t>
            </a:r>
            <a:r>
              <a:rPr sz="1500" spc="315" dirty="0">
                <a:latin typeface="STIXGeneral"/>
                <a:cs typeface="STIXGeneral"/>
              </a:rPr>
              <a:t> </a:t>
            </a:r>
            <a:r>
              <a:rPr sz="1500" dirty="0">
                <a:latin typeface="STIXGeneral"/>
                <a:cs typeface="STIXGeneral"/>
              </a:rPr>
              <a:t>𝐶</a:t>
            </a:r>
            <a:r>
              <a:rPr sz="1650" baseline="-15151" dirty="0">
                <a:latin typeface="STIXGeneral"/>
                <a:cs typeface="STIXGeneral"/>
              </a:rPr>
              <a:t>𝑖</a:t>
            </a:r>
            <a:r>
              <a:rPr sz="1650" spc="434" baseline="-15151" dirty="0">
                <a:latin typeface="STIXGeneral"/>
                <a:cs typeface="STIXGeneral"/>
              </a:rPr>
              <a:t> </a:t>
            </a:r>
            <a:r>
              <a:rPr sz="1500" spc="-25" dirty="0">
                <a:latin typeface="STIXGeneral"/>
                <a:cs typeface="STIXGeneral"/>
              </a:rPr>
              <a:t>𝑥</a:t>
            </a:r>
            <a:r>
              <a:rPr sz="1650" spc="-37" baseline="-15151" dirty="0">
                <a:latin typeface="STIXGeneral"/>
                <a:cs typeface="STIXGeneral"/>
              </a:rPr>
              <a:t>𝑗</a:t>
            </a:r>
            <a:endParaRPr sz="1650" baseline="-15151" dirty="0">
              <a:latin typeface="STIXGeneral"/>
              <a:cs typeface="STIXGener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3911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EM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8426F24-9DC1-C3A1-E652-99E9C5E1D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380343"/>
            <a:ext cx="5181600" cy="444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096FE7B-298E-1828-21C2-52895DED62D2}"/>
              </a:ext>
            </a:extLst>
          </p:cNvPr>
          <p:cNvSpPr txBox="1"/>
          <p:nvPr/>
        </p:nvSpPr>
        <p:spPr>
          <a:xfrm>
            <a:off x="1600200" y="5999085"/>
            <a:ext cx="6400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upload.wikimedia.org</a:t>
            </a:r>
            <a:r>
              <a:rPr lang="en-US" sz="1000" dirty="0"/>
              <a:t>/</a:t>
            </a:r>
            <a:r>
              <a:rPr lang="en-US" sz="1000" dirty="0" err="1"/>
              <a:t>wikipedia</a:t>
            </a:r>
            <a:r>
              <a:rPr lang="en-US" sz="1000" dirty="0"/>
              <a:t>/commons/6/69/</a:t>
            </a:r>
            <a:r>
              <a:rPr lang="en-US" sz="1000" dirty="0" err="1"/>
              <a:t>EM_Clustering_of_Old_Faithful_data.gif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06243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222763B-6850-5143-9BB2-214E1AA1BD1C}"/>
              </a:ext>
            </a:extLst>
          </p:cNvPr>
          <p:cNvSpPr txBox="1">
            <a:spLocks/>
          </p:cNvSpPr>
          <p:nvPr/>
        </p:nvSpPr>
        <p:spPr>
          <a:xfrm>
            <a:off x="457200" y="1524000"/>
            <a:ext cx="8610600" cy="1754006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EM and K-Means are limited by data shape assumptions</a:t>
            </a:r>
          </a:p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Potential solution</a:t>
            </a:r>
            <a:r>
              <a:rPr lang="en-US" spc="114" dirty="0"/>
              <a:t>:</a:t>
            </a:r>
            <a:r>
              <a:rPr lang="en-US" spc="80" dirty="0"/>
              <a:t> </a:t>
            </a:r>
            <a:r>
              <a:rPr lang="en-US" spc="120" dirty="0"/>
              <a:t>assign points that are close to each other to the same cluster</a:t>
            </a:r>
            <a:endParaRPr lang="en-US" spc="14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71E6C-4EEC-B9BA-AF5B-66801AFE3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790" y="3528230"/>
            <a:ext cx="4572000" cy="267629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1F4938D-24DB-F063-0BAF-6DEE33988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31" y="3429000"/>
            <a:ext cx="3917559" cy="287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899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222763B-6850-5143-9BB2-214E1AA1BD1C}"/>
              </a:ext>
            </a:extLst>
          </p:cNvPr>
          <p:cNvSpPr txBox="1">
            <a:spLocks/>
          </p:cNvSpPr>
          <p:nvPr/>
        </p:nvSpPr>
        <p:spPr>
          <a:xfrm>
            <a:off x="457200" y="1524000"/>
            <a:ext cx="8352312" cy="1766830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Basic idea: group samples based graph communities</a:t>
            </a:r>
          </a:p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We need to construct a graph over datapoints</a:t>
            </a:r>
          </a:p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Similarity graph with a Gaussian kernel is a common approach</a:t>
            </a:r>
            <a:endParaRPr lang="en-US" spc="1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D631F-9C4A-97F8-ECF8-7ED0FCB9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43" y="2950999"/>
            <a:ext cx="5228112" cy="3553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08D5B-2A24-0F5F-3F7F-411151DF7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" y="4203990"/>
            <a:ext cx="4519613" cy="264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50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222763B-6850-5143-9BB2-214E1AA1BD1C}"/>
              </a:ext>
            </a:extLst>
          </p:cNvPr>
          <p:cNvSpPr txBox="1">
            <a:spLocks/>
          </p:cNvSpPr>
          <p:nvPr/>
        </p:nvSpPr>
        <p:spPr>
          <a:xfrm>
            <a:off x="457200" y="1524000"/>
            <a:ext cx="8352312" cy="867610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Let’s separate the graph in two parts</a:t>
            </a:r>
          </a:p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Min-cut algorithm</a:t>
            </a:r>
            <a:endParaRPr lang="en-US" spc="14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AB04BF6-E3F1-8DF2-EFA3-5F60B2812BBC}"/>
              </a:ext>
            </a:extLst>
          </p:cNvPr>
          <p:cNvSpPr/>
          <p:nvPr/>
        </p:nvSpPr>
        <p:spPr bwMode="auto">
          <a:xfrm>
            <a:off x="2209800" y="297180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5EE8B3-D5A1-1562-C99C-DDE1BC2CDA22}"/>
              </a:ext>
            </a:extLst>
          </p:cNvPr>
          <p:cNvSpPr/>
          <p:nvPr/>
        </p:nvSpPr>
        <p:spPr bwMode="auto">
          <a:xfrm>
            <a:off x="2514600" y="342900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BE03D6-E74F-7A0F-1EBF-40DABFE71100}"/>
              </a:ext>
            </a:extLst>
          </p:cNvPr>
          <p:cNvSpPr/>
          <p:nvPr/>
        </p:nvSpPr>
        <p:spPr bwMode="auto">
          <a:xfrm>
            <a:off x="2113808" y="3649749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8B0956-D858-86D9-6995-535095FB51B1}"/>
              </a:ext>
            </a:extLst>
          </p:cNvPr>
          <p:cNvSpPr/>
          <p:nvPr/>
        </p:nvSpPr>
        <p:spPr bwMode="auto">
          <a:xfrm>
            <a:off x="2514600" y="39067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DA2C74-A18E-73AE-C129-0ADE96B540AA}"/>
              </a:ext>
            </a:extLst>
          </p:cNvPr>
          <p:cNvSpPr/>
          <p:nvPr/>
        </p:nvSpPr>
        <p:spPr bwMode="auto">
          <a:xfrm>
            <a:off x="2915392" y="37543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0A3AA7-32DC-42E8-B142-71AB31A29743}"/>
              </a:ext>
            </a:extLst>
          </p:cNvPr>
          <p:cNvSpPr/>
          <p:nvPr/>
        </p:nvSpPr>
        <p:spPr bwMode="auto">
          <a:xfrm>
            <a:off x="2935184" y="333314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E902CB-62C1-6D30-A5EE-B67929593822}"/>
              </a:ext>
            </a:extLst>
          </p:cNvPr>
          <p:cNvSpPr/>
          <p:nvPr/>
        </p:nvSpPr>
        <p:spPr bwMode="auto">
          <a:xfrm>
            <a:off x="2667000" y="297186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81E733-64BF-B90F-F71C-935AD0771D3B}"/>
              </a:ext>
            </a:extLst>
          </p:cNvPr>
          <p:cNvSpPr/>
          <p:nvPr/>
        </p:nvSpPr>
        <p:spPr bwMode="auto">
          <a:xfrm>
            <a:off x="4140835" y="4092772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A29660-111B-F41A-E2D1-848DB6B834E1}"/>
              </a:ext>
            </a:extLst>
          </p:cNvPr>
          <p:cNvSpPr/>
          <p:nvPr/>
        </p:nvSpPr>
        <p:spPr bwMode="auto">
          <a:xfrm>
            <a:off x="3688278" y="34495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409732-7537-43B0-49CD-D8F118567400}"/>
              </a:ext>
            </a:extLst>
          </p:cNvPr>
          <p:cNvSpPr/>
          <p:nvPr/>
        </p:nvSpPr>
        <p:spPr bwMode="auto">
          <a:xfrm>
            <a:off x="4140835" y="2843217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20398D-D7F6-F313-2460-8565E731296D}"/>
              </a:ext>
            </a:extLst>
          </p:cNvPr>
          <p:cNvCxnSpPr/>
          <p:nvPr/>
        </p:nvCxnSpPr>
        <p:spPr>
          <a:xfrm>
            <a:off x="3429000" y="2514600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B31C6F-7165-5EAC-CAEC-02AFA9326EB1}"/>
              </a:ext>
            </a:extLst>
          </p:cNvPr>
          <p:cNvCxnSpPr/>
          <p:nvPr/>
        </p:nvCxnSpPr>
        <p:spPr>
          <a:xfrm>
            <a:off x="3429000" y="3100383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6F6E64-B63F-1EF1-FC63-68E6595C7BA9}"/>
              </a:ext>
            </a:extLst>
          </p:cNvPr>
          <p:cNvCxnSpPr/>
          <p:nvPr/>
        </p:nvCxnSpPr>
        <p:spPr>
          <a:xfrm>
            <a:off x="3429000" y="3764155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1EC780-1751-F50D-CE33-87D762412A26}"/>
              </a:ext>
            </a:extLst>
          </p:cNvPr>
          <p:cNvCxnSpPr/>
          <p:nvPr/>
        </p:nvCxnSpPr>
        <p:spPr>
          <a:xfrm>
            <a:off x="3429000" y="4397572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56D1BA-16DC-FFE8-C19A-1C2311F000DD}"/>
              </a:ext>
            </a:extLst>
          </p:cNvPr>
          <p:cNvCxnSpPr>
            <a:cxnSpLocks/>
          </p:cNvCxnSpPr>
          <p:nvPr/>
        </p:nvCxnSpPr>
        <p:spPr>
          <a:xfrm>
            <a:off x="3688278" y="3928463"/>
            <a:ext cx="2331522" cy="316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02A27D-BC59-58CD-CBE2-706089B1B12E}"/>
              </a:ext>
            </a:extLst>
          </p:cNvPr>
          <p:cNvCxnSpPr>
            <a:cxnSpLocks/>
          </p:cNvCxnSpPr>
          <p:nvPr/>
        </p:nvCxnSpPr>
        <p:spPr>
          <a:xfrm>
            <a:off x="3688278" y="3918615"/>
            <a:ext cx="945078" cy="1372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7F4917E-31E1-48EC-8F1F-1BAEE6F88BDE}"/>
              </a:ext>
            </a:extLst>
          </p:cNvPr>
          <p:cNvSpPr txBox="1"/>
          <p:nvPr/>
        </p:nvSpPr>
        <p:spPr>
          <a:xfrm>
            <a:off x="5562600" y="4604887"/>
            <a:ext cx="914400" cy="34811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Min-cut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DAA58-60C7-8A37-968A-624CF7848B23}"/>
              </a:ext>
            </a:extLst>
          </p:cNvPr>
          <p:cNvSpPr txBox="1"/>
          <p:nvPr/>
        </p:nvSpPr>
        <p:spPr>
          <a:xfrm>
            <a:off x="2314259" y="4894272"/>
            <a:ext cx="914400" cy="34811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Preferred cut</a:t>
            </a:r>
          </a:p>
        </p:txBody>
      </p:sp>
    </p:spTree>
    <p:extLst>
      <p:ext uri="{BB962C8B-B14F-4D97-AF65-F5344CB8AC3E}">
        <p14:creationId xmlns:p14="http://schemas.microsoft.com/office/powerpoint/2010/main" val="2199914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535940" y="6587710"/>
            <a:ext cx="360489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65F6C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pc="60"/>
              <a:t>CS</a:t>
            </a:r>
            <a:r>
              <a:rPr lang="en-US" spc="45"/>
              <a:t> </a:t>
            </a:r>
            <a:r>
              <a:rPr lang="en-US" spc="50"/>
              <a:t>584 </a:t>
            </a:r>
            <a:r>
              <a:rPr lang="en-US" spc="55"/>
              <a:t>–</a:t>
            </a:r>
            <a:r>
              <a:rPr lang="en-US" spc="50"/>
              <a:t> </a:t>
            </a:r>
            <a:r>
              <a:rPr lang="en-US" spc="60"/>
              <a:t>Machine</a:t>
            </a:r>
            <a:r>
              <a:rPr lang="en-US" spc="65"/>
              <a:t> </a:t>
            </a:r>
            <a:r>
              <a:rPr lang="en-US" spc="70"/>
              <a:t>Learning</a:t>
            </a:r>
            <a:r>
              <a:rPr lang="en-US" spc="65"/>
              <a:t> </a:t>
            </a:r>
            <a:r>
              <a:rPr lang="en-US" spc="55"/>
              <a:t>–</a:t>
            </a:r>
            <a:r>
              <a:rPr lang="en-US" spc="45"/>
              <a:t> </a:t>
            </a:r>
            <a:r>
              <a:rPr lang="en-US" spc="20"/>
              <a:t>Illinois</a:t>
            </a:r>
            <a:r>
              <a:rPr lang="en-US" spc="45"/>
              <a:t> </a:t>
            </a:r>
            <a:r>
              <a:rPr lang="en-US" spc="80"/>
              <a:t>Institute </a:t>
            </a:r>
            <a:r>
              <a:rPr lang="en-US" spc="20"/>
              <a:t>of</a:t>
            </a:r>
            <a:r>
              <a:rPr lang="en-US" spc="55"/>
              <a:t> </a:t>
            </a:r>
            <a:r>
              <a:rPr lang="en-US" spc="-10"/>
              <a:t>Technology</a:t>
            </a:r>
            <a:endParaRPr spc="-1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222763B-6850-5143-9BB2-214E1AA1BD1C}"/>
              </a:ext>
            </a:extLst>
          </p:cNvPr>
          <p:cNvSpPr txBox="1">
            <a:spLocks/>
          </p:cNvSpPr>
          <p:nvPr/>
        </p:nvSpPr>
        <p:spPr>
          <a:xfrm>
            <a:off x="457200" y="1524000"/>
            <a:ext cx="8352312" cy="867610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Let’s separate the graph in two parts</a:t>
            </a:r>
          </a:p>
          <a:p>
            <a:pPr marL="286385" marR="508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181"/>
              <a:buFont typeface="Wingdings"/>
              <a:buChar char=""/>
              <a:tabLst>
                <a:tab pos="286385" algn="l"/>
              </a:tabLst>
            </a:pPr>
            <a:r>
              <a:rPr lang="en-US" spc="110" dirty="0"/>
              <a:t>Min-cut algorithm</a:t>
            </a:r>
            <a:endParaRPr lang="en-US" spc="14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AB04BF6-E3F1-8DF2-EFA3-5F60B2812BBC}"/>
              </a:ext>
            </a:extLst>
          </p:cNvPr>
          <p:cNvSpPr/>
          <p:nvPr/>
        </p:nvSpPr>
        <p:spPr bwMode="auto">
          <a:xfrm>
            <a:off x="2209800" y="297180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5EE8B3-D5A1-1562-C99C-DDE1BC2CDA22}"/>
              </a:ext>
            </a:extLst>
          </p:cNvPr>
          <p:cNvSpPr/>
          <p:nvPr/>
        </p:nvSpPr>
        <p:spPr bwMode="auto">
          <a:xfrm>
            <a:off x="2514600" y="342900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BE03D6-E74F-7A0F-1EBF-40DABFE71100}"/>
              </a:ext>
            </a:extLst>
          </p:cNvPr>
          <p:cNvSpPr/>
          <p:nvPr/>
        </p:nvSpPr>
        <p:spPr bwMode="auto">
          <a:xfrm>
            <a:off x="2113808" y="3649749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8B0956-D858-86D9-6995-535095FB51B1}"/>
              </a:ext>
            </a:extLst>
          </p:cNvPr>
          <p:cNvSpPr/>
          <p:nvPr/>
        </p:nvSpPr>
        <p:spPr bwMode="auto">
          <a:xfrm>
            <a:off x="2514600" y="39067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DA2C74-A18E-73AE-C129-0ADE96B540AA}"/>
              </a:ext>
            </a:extLst>
          </p:cNvPr>
          <p:cNvSpPr/>
          <p:nvPr/>
        </p:nvSpPr>
        <p:spPr bwMode="auto">
          <a:xfrm>
            <a:off x="2915392" y="37543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0A3AA7-32DC-42E8-B142-71AB31A29743}"/>
              </a:ext>
            </a:extLst>
          </p:cNvPr>
          <p:cNvSpPr/>
          <p:nvPr/>
        </p:nvSpPr>
        <p:spPr bwMode="auto">
          <a:xfrm>
            <a:off x="2935184" y="3333140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E902CB-62C1-6D30-A5EE-B67929593822}"/>
              </a:ext>
            </a:extLst>
          </p:cNvPr>
          <p:cNvSpPr/>
          <p:nvPr/>
        </p:nvSpPr>
        <p:spPr bwMode="auto">
          <a:xfrm>
            <a:off x="2667000" y="297186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81E733-64BF-B90F-F71C-935AD0771D3B}"/>
              </a:ext>
            </a:extLst>
          </p:cNvPr>
          <p:cNvSpPr/>
          <p:nvPr/>
        </p:nvSpPr>
        <p:spPr bwMode="auto">
          <a:xfrm>
            <a:off x="4140835" y="4092772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A29660-111B-F41A-E2D1-848DB6B834E1}"/>
              </a:ext>
            </a:extLst>
          </p:cNvPr>
          <p:cNvSpPr/>
          <p:nvPr/>
        </p:nvSpPr>
        <p:spPr bwMode="auto">
          <a:xfrm>
            <a:off x="3688278" y="3449506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409732-7537-43B0-49CD-D8F118567400}"/>
              </a:ext>
            </a:extLst>
          </p:cNvPr>
          <p:cNvSpPr/>
          <p:nvPr/>
        </p:nvSpPr>
        <p:spPr bwMode="auto">
          <a:xfrm>
            <a:off x="4140835" y="2843217"/>
            <a:ext cx="304800" cy="3048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20398D-D7F6-F313-2460-8565E731296D}"/>
              </a:ext>
            </a:extLst>
          </p:cNvPr>
          <p:cNvCxnSpPr/>
          <p:nvPr/>
        </p:nvCxnSpPr>
        <p:spPr>
          <a:xfrm>
            <a:off x="3429000" y="2514600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B31C6F-7165-5EAC-CAEC-02AFA9326EB1}"/>
              </a:ext>
            </a:extLst>
          </p:cNvPr>
          <p:cNvCxnSpPr/>
          <p:nvPr/>
        </p:nvCxnSpPr>
        <p:spPr>
          <a:xfrm>
            <a:off x="3429000" y="3100383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6F6E64-B63F-1EF1-FC63-68E6595C7BA9}"/>
              </a:ext>
            </a:extLst>
          </p:cNvPr>
          <p:cNvCxnSpPr/>
          <p:nvPr/>
        </p:nvCxnSpPr>
        <p:spPr>
          <a:xfrm>
            <a:off x="3429000" y="3764155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1EC780-1751-F50D-CE33-87D762412A26}"/>
              </a:ext>
            </a:extLst>
          </p:cNvPr>
          <p:cNvCxnSpPr/>
          <p:nvPr/>
        </p:nvCxnSpPr>
        <p:spPr>
          <a:xfrm>
            <a:off x="3429000" y="4397572"/>
            <a:ext cx="0" cy="32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56D1BA-16DC-FFE8-C19A-1C2311F000DD}"/>
              </a:ext>
            </a:extLst>
          </p:cNvPr>
          <p:cNvCxnSpPr>
            <a:cxnSpLocks/>
          </p:cNvCxnSpPr>
          <p:nvPr/>
        </p:nvCxnSpPr>
        <p:spPr>
          <a:xfrm>
            <a:off x="3688278" y="3928463"/>
            <a:ext cx="2331522" cy="316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02A27D-BC59-58CD-CBE2-706089B1B12E}"/>
              </a:ext>
            </a:extLst>
          </p:cNvPr>
          <p:cNvCxnSpPr>
            <a:cxnSpLocks/>
          </p:cNvCxnSpPr>
          <p:nvPr/>
        </p:nvCxnSpPr>
        <p:spPr>
          <a:xfrm>
            <a:off x="3688278" y="3918615"/>
            <a:ext cx="945078" cy="1372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7F4917E-31E1-48EC-8F1F-1BAEE6F88BDE}"/>
              </a:ext>
            </a:extLst>
          </p:cNvPr>
          <p:cNvSpPr txBox="1"/>
          <p:nvPr/>
        </p:nvSpPr>
        <p:spPr>
          <a:xfrm>
            <a:off x="5562600" y="4604887"/>
            <a:ext cx="914400" cy="34811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Min-cut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DAA58-60C7-8A37-968A-624CF7848B23}"/>
              </a:ext>
            </a:extLst>
          </p:cNvPr>
          <p:cNvSpPr txBox="1"/>
          <p:nvPr/>
        </p:nvSpPr>
        <p:spPr>
          <a:xfrm>
            <a:off x="2314259" y="4894272"/>
            <a:ext cx="914400" cy="34811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Preferred cut</a:t>
            </a:r>
          </a:p>
        </p:txBody>
      </p:sp>
    </p:spTree>
    <p:extLst>
      <p:ext uri="{BB962C8B-B14F-4D97-AF65-F5344CB8AC3E}">
        <p14:creationId xmlns:p14="http://schemas.microsoft.com/office/powerpoint/2010/main" val="35805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654" y="649494"/>
            <a:ext cx="8303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cap="small" spc="110" dirty="0"/>
              <a:t>Background</a:t>
            </a:r>
            <a:r>
              <a:rPr sz="2800" cap="small" spc="200" dirty="0"/>
              <a:t> </a:t>
            </a:r>
            <a:r>
              <a:rPr sz="2800" cap="small" spc="150" dirty="0"/>
              <a:t>–</a:t>
            </a:r>
            <a:r>
              <a:rPr sz="2800" cap="small" spc="114" dirty="0"/>
              <a:t> </a:t>
            </a:r>
            <a:r>
              <a:rPr sz="2800" cap="small" spc="135" dirty="0"/>
              <a:t>Constrained</a:t>
            </a:r>
            <a:r>
              <a:rPr sz="2800" cap="small" spc="215" dirty="0"/>
              <a:t> </a:t>
            </a:r>
            <a:r>
              <a:rPr sz="2800" cap="small" spc="110" dirty="0"/>
              <a:t>optimization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18894" y="1353658"/>
            <a:ext cx="3465829" cy="33210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42595">
              <a:lnSpc>
                <a:spcPct val="100000"/>
              </a:lnSpc>
              <a:spcBef>
                <a:spcPts val="770"/>
              </a:spcBef>
              <a:tabLst>
                <a:tab pos="1982470" algn="l"/>
              </a:tabLst>
            </a:pPr>
            <a:r>
              <a:rPr sz="2100" spc="-20" dirty="0">
                <a:latin typeface="Times New Roman"/>
                <a:cs typeface="Times New Roman"/>
              </a:rPr>
              <a:t>Find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b="1" spc="-50" dirty="0">
                <a:latin typeface="Times New Roman"/>
                <a:cs typeface="Times New Roman"/>
              </a:rPr>
              <a:t>θ</a:t>
            </a:r>
            <a:endParaRPr sz="2100">
              <a:latin typeface="Times New Roman"/>
              <a:cs typeface="Times New Roman"/>
            </a:endParaRPr>
          </a:p>
          <a:p>
            <a:pPr marL="433705" marR="954405" indent="8255">
              <a:lnSpc>
                <a:spcPct val="127000"/>
              </a:lnSpc>
              <a:tabLst>
                <a:tab pos="2042160" algn="l"/>
              </a:tabLst>
            </a:pPr>
            <a:r>
              <a:rPr sz="2100" spc="-10" dirty="0">
                <a:latin typeface="Times New Roman"/>
                <a:cs typeface="Times New Roman"/>
              </a:rPr>
              <a:t>maximizing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i="1" dirty="0">
                <a:latin typeface="Times New Roman"/>
                <a:cs typeface="Times New Roman"/>
              </a:rPr>
              <a:t>f</a:t>
            </a:r>
            <a:r>
              <a:rPr sz="2100" i="1" spc="-30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(</a:t>
            </a:r>
            <a:r>
              <a:rPr sz="2100" b="1" spc="-25" dirty="0">
                <a:latin typeface="Times New Roman"/>
                <a:cs typeface="Times New Roman"/>
              </a:rPr>
              <a:t>θ</a:t>
            </a:r>
            <a:r>
              <a:rPr sz="2100" spc="-25" dirty="0">
                <a:latin typeface="Times New Roman"/>
                <a:cs typeface="Times New Roman"/>
              </a:rPr>
              <a:t>) </a:t>
            </a:r>
            <a:r>
              <a:rPr sz="2100" dirty="0">
                <a:latin typeface="Times New Roman"/>
                <a:cs typeface="Times New Roman"/>
              </a:rPr>
              <a:t>subject</a:t>
            </a:r>
            <a:r>
              <a:rPr sz="2100" spc="25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to</a:t>
            </a:r>
            <a:endParaRPr sz="2100">
              <a:latin typeface="Times New Roman"/>
              <a:cs typeface="Times New Roman"/>
            </a:endParaRPr>
          </a:p>
          <a:p>
            <a:pPr marL="1986914">
              <a:lnSpc>
                <a:spcPct val="100000"/>
              </a:lnSpc>
              <a:spcBef>
                <a:spcPts val="680"/>
              </a:spcBef>
              <a:tabLst>
                <a:tab pos="2830830" algn="l"/>
                <a:tab pos="3253104" algn="l"/>
              </a:tabLst>
            </a:pPr>
            <a:r>
              <a:rPr sz="2100" i="1" spc="-90" dirty="0">
                <a:latin typeface="Times New Roman"/>
                <a:cs typeface="Times New Roman"/>
              </a:rPr>
              <a:t>c</a:t>
            </a:r>
            <a:r>
              <a:rPr sz="1875" spc="-135" baseline="-24444" dirty="0">
                <a:latin typeface="Times New Roman"/>
                <a:cs typeface="Times New Roman"/>
              </a:rPr>
              <a:t>1</a:t>
            </a:r>
            <a:r>
              <a:rPr sz="1875" spc="-232" baseline="-24444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(</a:t>
            </a:r>
            <a:r>
              <a:rPr sz="2100" b="1" spc="-25" dirty="0">
                <a:latin typeface="Times New Roman"/>
                <a:cs typeface="Times New Roman"/>
              </a:rPr>
              <a:t>θ</a:t>
            </a:r>
            <a:r>
              <a:rPr sz="2100" spc="-25" dirty="0">
                <a:latin typeface="Times New Roman"/>
                <a:cs typeface="Times New Roman"/>
              </a:rPr>
              <a:t>)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spc="-50" dirty="0">
                <a:latin typeface="Arial"/>
                <a:cs typeface="Arial"/>
              </a:rPr>
              <a:t>=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-50" dirty="0">
                <a:latin typeface="Times New Roman"/>
                <a:cs typeface="Times New Roman"/>
              </a:rPr>
              <a:t>0</a:t>
            </a:r>
            <a:endParaRPr sz="2100">
              <a:latin typeface="Times New Roman"/>
              <a:cs typeface="Times New Roman"/>
            </a:endParaRPr>
          </a:p>
          <a:p>
            <a:pPr marR="440055" algn="r">
              <a:lnSpc>
                <a:spcPct val="100000"/>
              </a:lnSpc>
              <a:spcBef>
                <a:spcPts val="680"/>
              </a:spcBef>
            </a:pPr>
            <a:r>
              <a:rPr sz="2100" spc="-25" dirty="0">
                <a:latin typeface="Times New Roman"/>
                <a:cs typeface="Times New Roman"/>
              </a:rPr>
              <a:t>...</a:t>
            </a:r>
            <a:endParaRPr sz="2100">
              <a:latin typeface="Times New Roman"/>
              <a:cs typeface="Times New Roman"/>
            </a:endParaRPr>
          </a:p>
          <a:p>
            <a:pPr marL="1986914">
              <a:lnSpc>
                <a:spcPct val="100000"/>
              </a:lnSpc>
              <a:spcBef>
                <a:spcPts val="680"/>
              </a:spcBef>
              <a:tabLst>
                <a:tab pos="2830830" algn="l"/>
                <a:tab pos="3253740" algn="l"/>
              </a:tabLst>
            </a:pPr>
            <a:r>
              <a:rPr sz="2100" i="1" spc="-10" dirty="0">
                <a:latin typeface="Times New Roman"/>
                <a:cs typeface="Times New Roman"/>
              </a:rPr>
              <a:t>c</a:t>
            </a:r>
            <a:r>
              <a:rPr sz="1875" i="1" spc="-15" baseline="-24444" dirty="0">
                <a:latin typeface="Times New Roman"/>
                <a:cs typeface="Times New Roman"/>
              </a:rPr>
              <a:t>m</a:t>
            </a:r>
            <a:r>
              <a:rPr sz="1875" i="1" spc="-97" baseline="-24444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imes New Roman"/>
                <a:cs typeface="Times New Roman"/>
              </a:rPr>
              <a:t>(</a:t>
            </a:r>
            <a:r>
              <a:rPr sz="2100" b="1" spc="-25" dirty="0">
                <a:latin typeface="Times New Roman"/>
                <a:cs typeface="Times New Roman"/>
              </a:rPr>
              <a:t>θ</a:t>
            </a:r>
            <a:r>
              <a:rPr sz="2100" spc="-25" dirty="0">
                <a:latin typeface="Times New Roman"/>
                <a:cs typeface="Times New Roman"/>
              </a:rPr>
              <a:t>)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spc="-50" dirty="0">
                <a:latin typeface="Arial"/>
                <a:cs typeface="Arial"/>
              </a:rPr>
              <a:t>=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-50" dirty="0">
                <a:latin typeface="Times New Roman"/>
                <a:cs typeface="Times New Roman"/>
              </a:rPr>
              <a:t>0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5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sz="1800" spc="140" dirty="0">
                <a:latin typeface="Times New Roman"/>
                <a:cs typeface="Times New Roman"/>
              </a:rPr>
              <a:t>Form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the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Lagrangian: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71698" y="4960142"/>
            <a:ext cx="156210" cy="2419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i="1" spc="15" dirty="0">
                <a:latin typeface="Times New Roman"/>
                <a:cs typeface="Times New Roman"/>
              </a:rPr>
              <a:t>m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07452" y="4937998"/>
            <a:ext cx="3378200" cy="87185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15"/>
              </a:spcBef>
              <a:tabLst>
                <a:tab pos="1278255" algn="l"/>
              </a:tabLst>
            </a:pP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3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b="1" spc="-10" dirty="0">
                <a:latin typeface="Times New Roman"/>
                <a:cs typeface="Times New Roman"/>
              </a:rPr>
              <a:t>θ</a:t>
            </a:r>
            <a:r>
              <a:rPr sz="2400" spc="-10" dirty="0">
                <a:latin typeface="Times New Roman"/>
                <a:cs typeface="Times New Roman"/>
              </a:rPr>
              <a:t>,</a:t>
            </a:r>
            <a:r>
              <a:rPr sz="2400" spc="-290" dirty="0">
                <a:latin typeface="Times New Roman"/>
                <a:cs typeface="Times New Roman"/>
              </a:rPr>
              <a:t> </a:t>
            </a:r>
            <a:r>
              <a:rPr sz="2400" b="1" spc="70" dirty="0">
                <a:latin typeface="Times New Roman"/>
                <a:cs typeface="Times New Roman"/>
              </a:rPr>
              <a:t>λ</a:t>
            </a:r>
            <a:r>
              <a:rPr sz="2400" spc="70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Arial"/>
                <a:cs typeface="Arial"/>
              </a:rPr>
              <a:t>=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b="1" dirty="0">
                <a:latin typeface="Times New Roman"/>
                <a:cs typeface="Times New Roman"/>
              </a:rPr>
              <a:t>θ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Arial"/>
                <a:cs typeface="Arial"/>
              </a:rPr>
              <a:t>−</a:t>
            </a:r>
            <a:r>
              <a:rPr sz="2400" spc="-260" dirty="0">
                <a:latin typeface="Arial"/>
                <a:cs typeface="Arial"/>
              </a:rPr>
              <a:t> </a:t>
            </a:r>
            <a:r>
              <a:rPr sz="5475" spc="284" baseline="-8371" dirty="0">
                <a:latin typeface="Arial"/>
                <a:cs typeface="Arial"/>
              </a:rPr>
              <a:t>∑</a:t>
            </a:r>
            <a:r>
              <a:rPr sz="2550" i="1" spc="190" dirty="0">
                <a:latin typeface="Arial"/>
                <a:cs typeface="Arial"/>
              </a:rPr>
              <a:t>λ</a:t>
            </a:r>
            <a:r>
              <a:rPr sz="2100" i="1" spc="284" baseline="-23809" dirty="0">
                <a:latin typeface="Times New Roman"/>
                <a:cs typeface="Times New Roman"/>
              </a:rPr>
              <a:t>j</a:t>
            </a:r>
            <a:r>
              <a:rPr sz="2400" i="1" spc="190" dirty="0">
                <a:latin typeface="Times New Roman"/>
                <a:cs typeface="Times New Roman"/>
              </a:rPr>
              <a:t>c</a:t>
            </a:r>
            <a:r>
              <a:rPr sz="2100" i="1" spc="284" baseline="-23809" dirty="0">
                <a:latin typeface="Times New Roman"/>
                <a:cs typeface="Times New Roman"/>
              </a:rPr>
              <a:t>j</a:t>
            </a:r>
            <a:r>
              <a:rPr sz="2100" i="1" spc="-15" baseline="-23809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(</a:t>
            </a:r>
            <a:r>
              <a:rPr sz="2400" b="1" spc="-25" dirty="0">
                <a:latin typeface="Times New Roman"/>
                <a:cs typeface="Times New Roman"/>
              </a:rPr>
              <a:t>θ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2143125">
              <a:lnSpc>
                <a:spcPct val="100000"/>
              </a:lnSpc>
              <a:spcBef>
                <a:spcPts val="185"/>
              </a:spcBef>
            </a:pPr>
            <a:r>
              <a:rPr sz="1400" i="1" dirty="0">
                <a:latin typeface="Times New Roman"/>
                <a:cs typeface="Times New Roman"/>
              </a:rPr>
              <a:t>j</a:t>
            </a:r>
            <a:r>
              <a:rPr sz="1400" i="1" spc="-22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Arial"/>
                <a:cs typeface="Arial"/>
              </a:rPr>
              <a:t>=</a:t>
            </a:r>
            <a:r>
              <a:rPr sz="1400" spc="-2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68345C-BF8D-C71C-E690-ADD01B98D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652" y="3785238"/>
            <a:ext cx="3242887" cy="25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8C25047-DB2D-0209-621C-E59EFAEA7D68}"/>
              </a:ext>
            </a:extLst>
          </p:cNvPr>
          <p:cNvSpPr txBox="1"/>
          <p:nvPr/>
        </p:nvSpPr>
        <p:spPr>
          <a:xfrm>
            <a:off x="6278395" y="2465808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78180" lvl="1" indent="-274320">
              <a:lnSpc>
                <a:spcPct val="100000"/>
              </a:lnSpc>
              <a:spcBef>
                <a:spcPts val="98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78180" algn="l"/>
              </a:tabLst>
            </a:pPr>
            <a:r>
              <a:rPr lang="en-US" sz="1800" dirty="0">
                <a:latin typeface="STIXGeneral"/>
                <a:cs typeface="STIXGeneral"/>
              </a:rPr>
              <a:t>𝒘𝒘</a:t>
            </a:r>
            <a:r>
              <a:rPr lang="en-US" sz="1800" baseline="27777" dirty="0">
                <a:latin typeface="STIXGeneral"/>
                <a:cs typeface="STIXGeneral"/>
              </a:rPr>
              <a:t>𝑇</a:t>
            </a:r>
            <a:r>
              <a:rPr lang="en-US" sz="1800" spc="472" baseline="27777" dirty="0">
                <a:latin typeface="STIXGeneral"/>
                <a:cs typeface="STIXGeneral"/>
              </a:rPr>
              <a:t> </a:t>
            </a:r>
            <a:r>
              <a:rPr lang="en-US" sz="1800" spc="125" dirty="0">
                <a:latin typeface="STIXGeneral"/>
                <a:cs typeface="STIXGeneral"/>
              </a:rPr>
              <a:t>=</a:t>
            </a:r>
            <a:r>
              <a:rPr lang="en-US" sz="1800" spc="55" dirty="0">
                <a:latin typeface="STIXGeneral"/>
                <a:cs typeface="STIXGeneral"/>
              </a:rPr>
              <a:t> 1</a:t>
            </a:r>
            <a:endParaRPr lang="en-US" sz="1800" dirty="0">
              <a:latin typeface="STIXGeneral"/>
              <a:cs typeface="STIXGener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95ED7F4-AFF4-62EB-231E-7A32FEA0DF15}"/>
                  </a:ext>
                </a:extLst>
              </p14:cNvPr>
              <p14:cNvContentPartPr/>
              <p14:nvPr/>
            </p14:nvContentPartPr>
            <p14:xfrm>
              <a:off x="7220160" y="4870440"/>
              <a:ext cx="311400" cy="286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95ED7F4-AFF4-62EB-231E-7A32FEA0DF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10800" y="4861080"/>
                <a:ext cx="330120" cy="30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24000"/>
                <a:ext cx="8352312" cy="5008422"/>
              </a:xfrm>
              <a:prstGeom prst="rect">
                <a:avLst/>
              </a:prstGeom>
            </p:spPr>
            <p:txBody>
              <a:bodyPr vert="horz" wrap="square" lIns="0" tIns="12700" rIns="0" bIns="0" rtlCol="0" anchor="t" anchorCtr="0">
                <a:spAutoFit/>
              </a:bodyPr>
              <a:lstStyle>
                <a:lvl1pPr marL="274320" indent="-274320" algn="l" defTabSz="914400" rtl="0" eaLnBrk="1" latinLnBrk="0" hangingPunct="1"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1pPr>
                <a:lvl2pPr marL="594360" indent="-27432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itchFamily="34" charset="0"/>
                  <a:buChar char="─"/>
                  <a:defRPr sz="20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2pPr>
                <a:lvl3pPr marL="86868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3pPr>
                <a:lvl4pPr marL="11430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itchFamily="49" charset="0"/>
                  <a:buChar char="o"/>
                  <a:defRPr sz="16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4pPr>
                <a:lvl5pPr marL="13716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5pPr>
                <a:lvl6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901952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Improvement: normalize target min-cut value by the size of each split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Let’s specify some definitions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Degree of nodes: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pc="11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Volume of the set of vertices: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Normalized cut: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𝑁𝐶𝑢𝑡</m:t>
                    </m:r>
                    <m:d>
                      <m:d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</p:txBody>
          </p:sp>
        </mc:Choice>
        <mc:Fallback xmlns="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24000"/>
                <a:ext cx="8352312" cy="5008422"/>
              </a:xfrm>
              <a:prstGeom prst="rect">
                <a:avLst/>
              </a:prstGeom>
              <a:blipFill>
                <a:blip r:embed="rId3"/>
                <a:stretch>
                  <a:fillRect l="-1368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E47EF21-1F2C-7234-B874-C94AE70ED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633614"/>
            <a:ext cx="2321785" cy="1517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D2548-1E28-E3BA-6AEE-5B74448E4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42" y="4197263"/>
            <a:ext cx="2371360" cy="14586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02BAA05-19C8-ADFE-B6DF-8F218300BBC4}"/>
              </a:ext>
            </a:extLst>
          </p:cNvPr>
          <p:cNvSpPr txBox="1"/>
          <p:nvPr/>
        </p:nvSpPr>
        <p:spPr>
          <a:xfrm>
            <a:off x="5329812" y="5630924"/>
            <a:ext cx="21686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people.csail.mit.edu</a:t>
            </a:r>
            <a:r>
              <a:rPr lang="en-US" sz="800" dirty="0"/>
              <a:t>/</a:t>
            </a:r>
            <a:r>
              <a:rPr lang="en-US" sz="800" dirty="0" err="1"/>
              <a:t>dsontag</a:t>
            </a:r>
            <a:r>
              <a:rPr lang="en-US" sz="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29969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24000"/>
                <a:ext cx="8352312" cy="5008422"/>
              </a:xfrm>
              <a:prstGeom prst="rect">
                <a:avLst/>
              </a:prstGeom>
            </p:spPr>
            <p:txBody>
              <a:bodyPr vert="horz" wrap="square" lIns="0" tIns="12700" rIns="0" bIns="0" rtlCol="0" anchor="t" anchorCtr="0">
                <a:spAutoFit/>
              </a:bodyPr>
              <a:lstStyle>
                <a:lvl1pPr marL="274320" indent="-274320" algn="l" defTabSz="914400" rtl="0" eaLnBrk="1" latinLnBrk="0" hangingPunct="1"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1pPr>
                <a:lvl2pPr marL="594360" indent="-27432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itchFamily="34" charset="0"/>
                  <a:buChar char="─"/>
                  <a:defRPr sz="20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2pPr>
                <a:lvl3pPr marL="86868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3pPr>
                <a:lvl4pPr marL="11430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itchFamily="49" charset="0"/>
                  <a:buChar char="o"/>
                  <a:defRPr sz="16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4pPr>
                <a:lvl5pPr marL="13716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5pPr>
                <a:lvl6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901952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Improvement: normalize target min-cut value by the size of each split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Let’s specify some definitions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Degree of nodes: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pc="11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Volume of the set of vertices: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Normalized cut: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𝑁𝐶𝑢𝑡</m:t>
                    </m:r>
                    <m:d>
                      <m:d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</p:txBody>
          </p:sp>
        </mc:Choice>
        <mc:Fallback xmlns="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24000"/>
                <a:ext cx="8352312" cy="5008422"/>
              </a:xfrm>
              <a:prstGeom prst="rect">
                <a:avLst/>
              </a:prstGeom>
              <a:blipFill>
                <a:blip r:embed="rId3"/>
                <a:stretch>
                  <a:fillRect l="-1368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E47EF21-1F2C-7234-B874-C94AE70ED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633614"/>
            <a:ext cx="2321785" cy="1517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D2548-1E28-E3BA-6AEE-5B74448E4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42" y="4197263"/>
            <a:ext cx="2371360" cy="14586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02BAA05-19C8-ADFE-B6DF-8F218300BBC4}"/>
              </a:ext>
            </a:extLst>
          </p:cNvPr>
          <p:cNvSpPr txBox="1"/>
          <p:nvPr/>
        </p:nvSpPr>
        <p:spPr>
          <a:xfrm>
            <a:off x="5329812" y="5630924"/>
            <a:ext cx="21686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people.csail.mit.edu</a:t>
            </a:r>
            <a:r>
              <a:rPr lang="en-US" sz="800" dirty="0"/>
              <a:t>/</a:t>
            </a:r>
            <a:r>
              <a:rPr lang="en-US" sz="800" dirty="0" err="1"/>
              <a:t>dsontag</a:t>
            </a:r>
            <a:r>
              <a:rPr lang="en-US" sz="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65462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24000"/>
                <a:ext cx="8352312" cy="4329775"/>
              </a:xfrm>
              <a:prstGeom prst="rect">
                <a:avLst/>
              </a:prstGeom>
            </p:spPr>
            <p:txBody>
              <a:bodyPr vert="horz" wrap="square" lIns="0" tIns="12700" rIns="0" bIns="0" rtlCol="0" anchor="t" anchorCtr="0">
                <a:spAutoFit/>
              </a:bodyPr>
              <a:lstStyle>
                <a:lvl1pPr marL="274320" indent="-274320" algn="l" defTabSz="914400" rtl="0" eaLnBrk="1" latinLnBrk="0" hangingPunct="1"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1pPr>
                <a:lvl2pPr marL="594360" indent="-27432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itchFamily="34" charset="0"/>
                  <a:buChar char="─"/>
                  <a:defRPr sz="20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2pPr>
                <a:lvl3pPr marL="86868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3pPr>
                <a:lvl4pPr marL="11430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itchFamily="49" charset="0"/>
                  <a:buChar char="o"/>
                  <a:defRPr sz="16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4pPr>
                <a:lvl5pPr marL="13716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5pPr>
                <a:lvl6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901952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Similarity matrix: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Diagonal matrix: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pc="110" dirty="0"/>
                  <a:t> is a cluster assignment vector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Normalized cut: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𝑁𝐶𝑢𝑡</m:t>
                    </m:r>
                    <m:d>
                      <m:d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pc="110" dirty="0"/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pc="11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pc="11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𝑁𝐶𝑢𝑡</m:t>
                        </m:r>
                        <m:d>
                          <m:d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pc="11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pc="11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pc="11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𝐷𝑦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pc="110" dirty="0"/>
                  <a:t>- </a:t>
                </a:r>
                <a:r>
                  <a:rPr lang="en-US" dirty="0"/>
                  <a:t>Rayleigh quotient</a:t>
                </a:r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endParaRPr lang="en-US" spc="110" dirty="0"/>
              </a:p>
            </p:txBody>
          </p:sp>
        </mc:Choice>
        <mc:Fallback xmlns="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24000"/>
                <a:ext cx="8352312" cy="4329775"/>
              </a:xfrm>
              <a:prstGeom prst="rect">
                <a:avLst/>
              </a:prstGeom>
              <a:blipFill>
                <a:blip r:embed="rId3"/>
                <a:stretch>
                  <a:fillRect l="-1368" t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274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24000"/>
                <a:ext cx="8352312" cy="3278141"/>
              </a:xfrm>
              <a:prstGeom prst="rect">
                <a:avLst/>
              </a:prstGeom>
            </p:spPr>
            <p:txBody>
              <a:bodyPr vert="horz" wrap="square" lIns="0" tIns="12700" rIns="0" bIns="0" rtlCol="0" anchor="t" anchorCtr="0">
                <a:spAutoFit/>
              </a:bodyPr>
              <a:lstStyle>
                <a:lvl1pPr marL="274320" indent="-274320" algn="l" defTabSz="914400" rtl="0" eaLnBrk="1" latinLnBrk="0" hangingPunct="1"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1pPr>
                <a:lvl2pPr marL="594360" indent="-27432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itchFamily="34" charset="0"/>
                  <a:buChar char="─"/>
                  <a:defRPr sz="20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2pPr>
                <a:lvl3pPr marL="86868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3pPr>
                <a:lvl4pPr marL="11430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itchFamily="49" charset="0"/>
                  <a:buChar char="o"/>
                  <a:defRPr sz="1600" kern="120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4pPr>
                <a:lvl5pPr marL="1371600" indent="-228600" algn="l" defTabSz="914400" rtl="0" eaLnBrk="1" latinLnBrk="0" hangingPunct="1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Verdana" pitchFamily="34" charset="0"/>
                    <a:cs typeface="Verdana" pitchFamily="34" charset="0"/>
                  </a:defRPr>
                </a:lvl5pPr>
                <a:lvl6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901952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Normalized cut:</a:t>
                </a:r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pc="11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pc="11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𝑁𝐶𝑢𝑡</m:t>
                        </m:r>
                        <m:d>
                          <m:d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pc="11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pc="11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pc="11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pc="11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pc="11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pc="11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spc="11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pc="110" smtClean="0">
                                <a:latin typeface="Cambria Math" panose="02040503050406030204" pitchFamily="18" charset="0"/>
                              </a:rPr>
                              <m:t>𝐷𝑦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pc="110" dirty="0"/>
                  <a:t>- </a:t>
                </a:r>
                <a:r>
                  <a:rPr lang="en-US" dirty="0"/>
                  <a:t>Rayleigh quotient</a:t>
                </a:r>
                <a:endParaRPr lang="en-US" spc="110" dirty="0"/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Discrete case is NP-Hard!</a:t>
                </a: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Relax constraints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pc="11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pc="11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𝐷𝑦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pc="110" dirty="0"/>
              </a:p>
              <a:p>
                <a:pPr marL="606425" marR="5080" lvl="1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pc="1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pc="11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pc="11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pc="1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pc="1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𝐷𝑦</m:t>
                    </m:r>
                  </m:oMath>
                </a14:m>
                <a:endParaRPr lang="en-US" b="0" spc="110" dirty="0">
                  <a:ea typeface="Cambria Math" panose="02040503050406030204" pitchFamily="18" charset="0"/>
                </a:endParaRPr>
              </a:p>
              <a:p>
                <a:pPr marL="286385" marR="5080">
                  <a:lnSpc>
                    <a:spcPct val="120000"/>
                  </a:lnSpc>
                  <a:spcBef>
                    <a:spcPts val="100"/>
                  </a:spcBef>
                  <a:buClr>
                    <a:srgbClr val="FD8537"/>
                  </a:buClr>
                  <a:buSzPct val="68181"/>
                  <a:buFont typeface="Wingdings"/>
                  <a:buChar char=""/>
                  <a:tabLst>
                    <a:tab pos="286385" algn="l"/>
                  </a:tabLst>
                </a:pPr>
                <a:r>
                  <a:rPr lang="en-US" spc="110" dirty="0"/>
                  <a:t>The second smallest eigenvector is the real-valued solution</a:t>
                </a:r>
              </a:p>
            </p:txBody>
          </p:sp>
        </mc:Choice>
        <mc:Fallback xmlns="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B222763B-6850-5143-9BB2-214E1AA1B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24000"/>
                <a:ext cx="8352312" cy="3278141"/>
              </a:xfrm>
              <a:prstGeom prst="rect">
                <a:avLst/>
              </a:prstGeom>
              <a:blipFill>
                <a:blip r:embed="rId3"/>
                <a:stretch>
                  <a:fillRect l="-1368" t="-1931" b="-4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6D0D7C1-289B-5C73-423E-CE70EF2B1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013" y="4495800"/>
            <a:ext cx="2362200" cy="182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708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Spectral Clustering</a:t>
            </a:r>
            <a:endParaRPr spc="225" dirty="0"/>
          </a:p>
        </p:txBody>
      </p:sp>
      <p:sp>
        <p:nvSpPr>
          <p:cNvPr id="46" name="object 46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AE0991A-F785-AD89-D140-B5D0823C2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98165"/>
            <a:ext cx="6078943" cy="393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454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Leiden Clustering Example</a:t>
            </a:r>
            <a:endParaRPr cap="small" spc="160" dirty="0"/>
          </a:p>
        </p:txBody>
      </p:sp>
      <p:sp>
        <p:nvSpPr>
          <p:cNvPr id="5" name="object 5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8E87B5C2-2160-3B92-7FAC-213ECEDA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0" b="14250"/>
          <a:stretch/>
        </p:blipFill>
        <p:spPr bwMode="auto">
          <a:xfrm>
            <a:off x="152400" y="1755671"/>
            <a:ext cx="8636000" cy="381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D69E72-0915-5830-35B7-26EE1CF5D832}"/>
              </a:ext>
            </a:extLst>
          </p:cNvPr>
          <p:cNvSpPr txBox="1"/>
          <p:nvPr/>
        </p:nvSpPr>
        <p:spPr>
          <a:xfrm>
            <a:off x="1676400" y="6004615"/>
            <a:ext cx="579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lambdamoses</a:t>
            </a:r>
            <a:r>
              <a:rPr lang="en-US" sz="1200" dirty="0"/>
              <a:t>/</a:t>
            </a:r>
            <a:r>
              <a:rPr lang="en-US" sz="1200" dirty="0" err="1"/>
              <a:t>umap_globe</a:t>
            </a:r>
            <a:endParaRPr 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6DF43F-32C5-E8C3-2D51-C5C4C28C10AF}"/>
                  </a:ext>
                </a:extLst>
              </p14:cNvPr>
              <p14:cNvContentPartPr/>
              <p14:nvPr/>
            </p14:nvContentPartPr>
            <p14:xfrm>
              <a:off x="4749840" y="3009960"/>
              <a:ext cx="3880440" cy="2610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6DF43F-32C5-E8C3-2D51-C5C4C28C10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0480" y="3000600"/>
                <a:ext cx="3899160" cy="262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9411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C1C79412-F7D9-EA14-752E-91C0F6E43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0" b="8440"/>
          <a:stretch/>
        </p:blipFill>
        <p:spPr bwMode="auto">
          <a:xfrm>
            <a:off x="1944028" y="1296285"/>
            <a:ext cx="6285571" cy="519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45293"/>
            <a:ext cx="82296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spc="155" dirty="0"/>
              <a:t>UMAP + Leiden Clustering Example</a:t>
            </a:r>
            <a:endParaRPr cap="small" spc="160" dirty="0"/>
          </a:p>
        </p:txBody>
      </p:sp>
      <p:sp>
        <p:nvSpPr>
          <p:cNvPr id="5" name="object 5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69E72-0915-5830-35B7-26EE1CF5D832}"/>
              </a:ext>
            </a:extLst>
          </p:cNvPr>
          <p:cNvSpPr txBox="1"/>
          <p:nvPr/>
        </p:nvSpPr>
        <p:spPr>
          <a:xfrm>
            <a:off x="1600200" y="6248848"/>
            <a:ext cx="579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lambdamoses</a:t>
            </a:r>
            <a:r>
              <a:rPr lang="en-US" sz="1200" dirty="0"/>
              <a:t>/</a:t>
            </a:r>
            <a:r>
              <a:rPr lang="en-US" sz="1200" dirty="0" err="1"/>
              <a:t>umap_globe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7759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25" dirty="0"/>
              <a:t>Scikit-</a:t>
            </a:r>
            <a:r>
              <a:rPr cap="small" spc="70" dirty="0"/>
              <a:t>Learn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602107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u="sng" spc="114" dirty="0">
                <a:solidFill>
                  <a:srgbClr val="3A435B"/>
                </a:solidFill>
                <a:uFill>
                  <a:solidFill>
                    <a:srgbClr val="3A435B"/>
                  </a:solidFill>
                </a:uFill>
                <a:latin typeface="Times New Roman"/>
                <a:cs typeface="Times New Roman"/>
                <a:hlinkClick r:id="rId2"/>
              </a:rPr>
              <a:t>http://scikit-</a:t>
            </a:r>
            <a:r>
              <a:rPr sz="2400" spc="114" dirty="0">
                <a:solidFill>
                  <a:srgbClr val="3A435B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2400" u="sng" spc="140" dirty="0">
                <a:solidFill>
                  <a:srgbClr val="3A435B"/>
                </a:solidFill>
                <a:uFill>
                  <a:solidFill>
                    <a:srgbClr val="3A435B"/>
                  </a:solidFill>
                </a:uFill>
                <a:latin typeface="Times New Roman"/>
                <a:cs typeface="Times New Roman"/>
                <a:hlinkClick r:id="rId2"/>
              </a:rPr>
              <a:t>learn.org/stable/modules/clustering.html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00" dirty="0"/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58239"/>
            <a:ext cx="5064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sz="2400" spc="140" dirty="0">
                <a:latin typeface="Times New Roman"/>
                <a:cs typeface="Times New Roman"/>
              </a:rPr>
              <a:t>Maximize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𝑥𝑦</a:t>
            </a:r>
            <a:r>
              <a:rPr sz="2400" spc="110" dirty="0">
                <a:latin typeface="STIXGeneral"/>
                <a:cs typeface="STIXGeneral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subject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TIXGeneral"/>
                <a:cs typeface="STIXGeneral"/>
              </a:rPr>
              <a:t>𝑥</a:t>
            </a:r>
            <a:r>
              <a:rPr sz="2400" spc="10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+</a:t>
            </a:r>
            <a:r>
              <a:rPr sz="2400" spc="-60" dirty="0">
                <a:latin typeface="STIXGeneral"/>
                <a:cs typeface="STIXGeneral"/>
              </a:rPr>
              <a:t> </a:t>
            </a:r>
            <a:r>
              <a:rPr sz="2400" spc="140" dirty="0">
                <a:latin typeface="STIXGeneral"/>
                <a:cs typeface="STIXGeneral"/>
              </a:rPr>
              <a:t>𝑦</a:t>
            </a:r>
            <a:r>
              <a:rPr sz="2400" spc="105" dirty="0">
                <a:latin typeface="STIXGeneral"/>
                <a:cs typeface="STIXGeneral"/>
              </a:rPr>
              <a:t> </a:t>
            </a:r>
            <a:r>
              <a:rPr sz="2400" spc="145" dirty="0">
                <a:latin typeface="STIXGeneral"/>
                <a:cs typeface="STIXGeneral"/>
              </a:rPr>
              <a:t>=</a:t>
            </a:r>
            <a:r>
              <a:rPr sz="2400" spc="70" dirty="0">
                <a:latin typeface="STIXGeneral"/>
                <a:cs typeface="STIXGeneral"/>
              </a:rPr>
              <a:t> </a:t>
            </a:r>
            <a:r>
              <a:rPr sz="2400" spc="95" dirty="0">
                <a:latin typeface="STIXGeneral"/>
                <a:cs typeface="STIXGeneral"/>
              </a:rPr>
              <a:t>10</a:t>
            </a:r>
            <a:endParaRPr sz="2400">
              <a:latin typeface="STIXGeneral"/>
              <a:cs typeface="STIXGener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D4BFCF-158C-C26D-D451-0BD1AC8244A7}"/>
                  </a:ext>
                </a:extLst>
              </p14:cNvPr>
              <p14:cNvContentPartPr/>
              <p14:nvPr/>
            </p14:nvContentPartPr>
            <p14:xfrm>
              <a:off x="559080" y="1257480"/>
              <a:ext cx="7994880" cy="5600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D4BFCF-158C-C26D-D451-0BD1AC8244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720" y="1248120"/>
                <a:ext cx="8013600" cy="5619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55" dirty="0"/>
              <a:t>PCA</a:t>
            </a:r>
            <a:r>
              <a:rPr cap="small" spc="80" dirty="0"/>
              <a:t> </a:t>
            </a:r>
            <a:r>
              <a:rPr cap="small" spc="150" dirty="0"/>
              <a:t>with</a:t>
            </a:r>
            <a:r>
              <a:rPr cap="small" spc="254" dirty="0"/>
              <a:t> </a:t>
            </a:r>
            <a:r>
              <a:rPr cap="small" spc="204" dirty="0"/>
              <a:t>One</a:t>
            </a:r>
            <a:r>
              <a:rPr cap="small" spc="254" dirty="0"/>
              <a:t> </a:t>
            </a:r>
            <a:r>
              <a:rPr cap="small" spc="160" dirty="0"/>
              <a:t>Dimension</a:t>
            </a:r>
          </a:p>
        </p:txBody>
      </p:sp>
      <p:sp>
        <p:nvSpPr>
          <p:cNvPr id="3" name="object 3"/>
          <p:cNvSpPr/>
          <p:nvPr/>
        </p:nvSpPr>
        <p:spPr>
          <a:xfrm>
            <a:off x="2398648" y="1704594"/>
            <a:ext cx="374650" cy="223520"/>
          </a:xfrm>
          <a:custGeom>
            <a:avLst/>
            <a:gdLst/>
            <a:ahLst/>
            <a:cxnLst/>
            <a:rect l="l" t="t" r="r" b="b"/>
            <a:pathLst>
              <a:path w="374650" h="223519">
                <a:moveTo>
                  <a:pt x="303402" y="0"/>
                </a:moveTo>
                <a:lnTo>
                  <a:pt x="300227" y="9143"/>
                </a:lnTo>
                <a:lnTo>
                  <a:pt x="313134" y="14714"/>
                </a:lnTo>
                <a:lnTo>
                  <a:pt x="324231" y="22463"/>
                </a:lnTo>
                <a:lnTo>
                  <a:pt x="346809" y="58429"/>
                </a:lnTo>
                <a:lnTo>
                  <a:pt x="354202" y="110489"/>
                </a:lnTo>
                <a:lnTo>
                  <a:pt x="353371" y="130159"/>
                </a:lnTo>
                <a:lnTo>
                  <a:pt x="340994" y="178307"/>
                </a:lnTo>
                <a:lnTo>
                  <a:pt x="313348" y="208401"/>
                </a:lnTo>
                <a:lnTo>
                  <a:pt x="300608" y="213994"/>
                </a:lnTo>
                <a:lnTo>
                  <a:pt x="303402" y="223011"/>
                </a:lnTo>
                <a:lnTo>
                  <a:pt x="346069" y="197794"/>
                </a:lnTo>
                <a:lnTo>
                  <a:pt x="369950" y="150987"/>
                </a:lnTo>
                <a:lnTo>
                  <a:pt x="374523" y="111632"/>
                </a:lnTo>
                <a:lnTo>
                  <a:pt x="373378" y="91176"/>
                </a:lnTo>
                <a:lnTo>
                  <a:pt x="356107" y="39115"/>
                </a:lnTo>
                <a:lnTo>
                  <a:pt x="319567" y="5861"/>
                </a:lnTo>
                <a:lnTo>
                  <a:pt x="303402" y="0"/>
                </a:lnTo>
                <a:close/>
              </a:path>
              <a:path w="374650" h="223519">
                <a:moveTo>
                  <a:pt x="71119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19" y="223011"/>
                </a:lnTo>
                <a:lnTo>
                  <a:pt x="73913" y="213994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7" y="44450"/>
                </a:lnTo>
                <a:lnTo>
                  <a:pt x="61388" y="14714"/>
                </a:lnTo>
                <a:lnTo>
                  <a:pt x="74294" y="9143"/>
                </a:lnTo>
                <a:lnTo>
                  <a:pt x="711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51021" y="1704594"/>
            <a:ext cx="297180" cy="223520"/>
          </a:xfrm>
          <a:custGeom>
            <a:avLst/>
            <a:gdLst/>
            <a:ahLst/>
            <a:cxnLst/>
            <a:rect l="l" t="t" r="r" b="b"/>
            <a:pathLst>
              <a:path w="297179" h="223519">
                <a:moveTo>
                  <a:pt x="225678" y="0"/>
                </a:moveTo>
                <a:lnTo>
                  <a:pt x="222503" y="9143"/>
                </a:lnTo>
                <a:lnTo>
                  <a:pt x="235410" y="14714"/>
                </a:lnTo>
                <a:lnTo>
                  <a:pt x="246506" y="22463"/>
                </a:lnTo>
                <a:lnTo>
                  <a:pt x="269085" y="58429"/>
                </a:lnTo>
                <a:lnTo>
                  <a:pt x="276478" y="110489"/>
                </a:lnTo>
                <a:lnTo>
                  <a:pt x="275647" y="130159"/>
                </a:lnTo>
                <a:lnTo>
                  <a:pt x="263270" y="178307"/>
                </a:lnTo>
                <a:lnTo>
                  <a:pt x="235624" y="208401"/>
                </a:lnTo>
                <a:lnTo>
                  <a:pt x="222884" y="213994"/>
                </a:lnTo>
                <a:lnTo>
                  <a:pt x="225678" y="223011"/>
                </a:lnTo>
                <a:lnTo>
                  <a:pt x="268345" y="197794"/>
                </a:lnTo>
                <a:lnTo>
                  <a:pt x="292227" y="150987"/>
                </a:lnTo>
                <a:lnTo>
                  <a:pt x="296799" y="111632"/>
                </a:lnTo>
                <a:lnTo>
                  <a:pt x="295654" y="91176"/>
                </a:lnTo>
                <a:lnTo>
                  <a:pt x="278383" y="39115"/>
                </a:lnTo>
                <a:lnTo>
                  <a:pt x="241843" y="5861"/>
                </a:lnTo>
                <a:lnTo>
                  <a:pt x="225678" y="0"/>
                </a:lnTo>
                <a:close/>
              </a:path>
              <a:path w="297179" h="223519">
                <a:moveTo>
                  <a:pt x="71119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19" y="223011"/>
                </a:lnTo>
                <a:lnTo>
                  <a:pt x="73913" y="213994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7" y="44450"/>
                </a:lnTo>
                <a:lnTo>
                  <a:pt x="61388" y="14714"/>
                </a:lnTo>
                <a:lnTo>
                  <a:pt x="74294" y="9143"/>
                </a:lnTo>
                <a:lnTo>
                  <a:pt x="711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61486" y="1751202"/>
            <a:ext cx="266509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550160" algn="l"/>
              </a:tabLst>
            </a:pPr>
            <a:r>
              <a:rPr sz="1350" spc="70" dirty="0">
                <a:latin typeface="STIXGeneral"/>
                <a:cs typeface="STIXGeneral"/>
              </a:rPr>
              <a:t>1</a:t>
            </a:r>
            <a:r>
              <a:rPr sz="1350" dirty="0">
                <a:latin typeface="STIXGeneral"/>
                <a:cs typeface="STIXGeneral"/>
              </a:rPr>
              <a:t>	</a:t>
            </a:r>
            <a:r>
              <a:rPr sz="1350" spc="70" dirty="0">
                <a:latin typeface="STIXGeneral"/>
                <a:cs typeface="STIXGeneral"/>
              </a:rPr>
              <a:t>1</a:t>
            </a:r>
            <a:endParaRPr sz="1350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7840" y="1632330"/>
            <a:ext cx="62407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indent="-273685">
              <a:lnSpc>
                <a:spcPct val="100000"/>
              </a:lnSpc>
              <a:spcBef>
                <a:spcPts val="9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24485" algn="l"/>
                <a:tab pos="2362835" algn="l"/>
              </a:tabLst>
            </a:pPr>
            <a:r>
              <a:rPr sz="1900" spc="120" dirty="0">
                <a:latin typeface="Times New Roman"/>
                <a:cs typeface="Times New Roman"/>
              </a:rPr>
              <a:t>maximize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STIXGeneral"/>
                <a:cs typeface="STIXGeneral"/>
              </a:rPr>
              <a:t>𝑉𝑎𝑟</a:t>
            </a:r>
            <a:r>
              <a:rPr sz="1900" spc="380" dirty="0">
                <a:latin typeface="STIXGeneral"/>
                <a:cs typeface="STIXGeneral"/>
              </a:rPr>
              <a:t> </a:t>
            </a:r>
            <a:r>
              <a:rPr sz="1900" spc="-25" dirty="0">
                <a:latin typeface="STIXGeneral"/>
                <a:cs typeface="STIXGeneral"/>
              </a:rPr>
              <a:t>𝑧</a:t>
            </a:r>
            <a:r>
              <a:rPr sz="2025" spc="-37" baseline="-16460" dirty="0">
                <a:latin typeface="STIXGeneral"/>
                <a:cs typeface="STIXGeneral"/>
              </a:rPr>
              <a:t>1</a:t>
            </a:r>
            <a:r>
              <a:rPr sz="2025" baseline="-16460" dirty="0">
                <a:latin typeface="STIXGeneral"/>
                <a:cs typeface="STIXGeneral"/>
              </a:rPr>
              <a:t>	</a:t>
            </a:r>
            <a:r>
              <a:rPr sz="1900" spc="100" dirty="0">
                <a:latin typeface="STIXGeneral"/>
                <a:cs typeface="STIXGeneral"/>
              </a:rPr>
              <a:t>=</a:t>
            </a:r>
            <a:r>
              <a:rPr sz="1900" spc="55" dirty="0">
                <a:latin typeface="STIXGeneral"/>
                <a:cs typeface="STIXGeneral"/>
              </a:rPr>
              <a:t> </a:t>
            </a:r>
            <a:r>
              <a:rPr sz="1900" spc="114" dirty="0">
                <a:latin typeface="STIXGeneral"/>
                <a:cs typeface="STIXGeneral"/>
              </a:rPr>
              <a:t>𝑤</a:t>
            </a:r>
            <a:r>
              <a:rPr sz="2025" spc="172" baseline="30864" dirty="0">
                <a:latin typeface="STIXGeneral"/>
                <a:cs typeface="STIXGeneral"/>
              </a:rPr>
              <a:t>𝑇</a:t>
            </a:r>
            <a:r>
              <a:rPr sz="1900" spc="114" dirty="0">
                <a:latin typeface="STIXGeneral"/>
                <a:cs typeface="STIXGeneral"/>
              </a:rPr>
              <a:t>𝑉𝑎𝑟</a:t>
            </a:r>
            <a:r>
              <a:rPr sz="1900" spc="345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𝒙</a:t>
            </a:r>
            <a:r>
              <a:rPr sz="1900" spc="305" dirty="0">
                <a:latin typeface="STIXGeneral"/>
                <a:cs typeface="STIXGeneral"/>
              </a:rPr>
              <a:t> </a:t>
            </a:r>
            <a:r>
              <a:rPr sz="1900" dirty="0">
                <a:latin typeface="STIXGeneral"/>
                <a:cs typeface="STIXGeneral"/>
              </a:rPr>
              <a:t>𝑤</a:t>
            </a:r>
            <a:r>
              <a:rPr sz="2025" baseline="-16460" dirty="0">
                <a:latin typeface="STIXGeneral"/>
                <a:cs typeface="STIXGeneral"/>
              </a:rPr>
              <a:t>1</a:t>
            </a:r>
            <a:r>
              <a:rPr sz="2025" spc="397" baseline="-16460" dirty="0">
                <a:latin typeface="STIXGeneral"/>
                <a:cs typeface="STIXGeneral"/>
              </a:rPr>
              <a:t> </a:t>
            </a:r>
            <a:r>
              <a:rPr sz="1900" spc="110" dirty="0">
                <a:latin typeface="Times New Roman"/>
                <a:cs typeface="Times New Roman"/>
              </a:rPr>
              <a:t>subject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to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50" dirty="0">
                <a:latin typeface="STIXGeneral"/>
                <a:cs typeface="STIXGeneral"/>
              </a:rPr>
              <a:t>𝑤</a:t>
            </a:r>
            <a:r>
              <a:rPr sz="2025" spc="75" baseline="30864" dirty="0">
                <a:latin typeface="STIXGeneral"/>
                <a:cs typeface="STIXGeneral"/>
              </a:rPr>
              <a:t>𝑇</a:t>
            </a:r>
            <a:r>
              <a:rPr sz="1900" spc="50" dirty="0">
                <a:latin typeface="STIXGeneral"/>
                <a:cs typeface="STIXGeneral"/>
              </a:rPr>
              <a:t>𝑤</a:t>
            </a:r>
            <a:r>
              <a:rPr sz="2025" spc="75" baseline="-16460" dirty="0">
                <a:latin typeface="STIXGeneral"/>
                <a:cs typeface="STIXGeneral"/>
              </a:rPr>
              <a:t>1</a:t>
            </a:r>
            <a:r>
              <a:rPr sz="2025" spc="367" baseline="-16460" dirty="0">
                <a:latin typeface="STIXGeneral"/>
                <a:cs typeface="STIXGeneral"/>
              </a:rPr>
              <a:t> </a:t>
            </a:r>
            <a:r>
              <a:rPr sz="1900" spc="100" dirty="0">
                <a:latin typeface="STIXGeneral"/>
                <a:cs typeface="STIXGeneral"/>
              </a:rPr>
              <a:t>=</a:t>
            </a:r>
            <a:r>
              <a:rPr sz="1900" spc="55" dirty="0">
                <a:latin typeface="STIXGeneral"/>
                <a:cs typeface="STIXGeneral"/>
              </a:rPr>
              <a:t> </a:t>
            </a:r>
            <a:r>
              <a:rPr sz="1900" spc="45" dirty="0">
                <a:latin typeface="STIXGeneral"/>
                <a:cs typeface="STIXGeneral"/>
              </a:rPr>
              <a:t>1</a:t>
            </a:r>
            <a:endParaRPr sz="190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540" y="1919757"/>
            <a:ext cx="5677535" cy="142367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710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spc="130" dirty="0">
                <a:latin typeface="Times New Roman"/>
                <a:cs typeface="Times New Roman"/>
              </a:rPr>
              <a:t>Let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the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30" dirty="0">
                <a:latin typeface="Times New Roman"/>
                <a:cs typeface="Times New Roman"/>
              </a:rPr>
              <a:t>variance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of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𝒙</a:t>
            </a:r>
            <a:r>
              <a:rPr sz="1900" spc="65" dirty="0">
                <a:latin typeface="STIXGeneral"/>
                <a:cs typeface="STIXGeneral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be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70" dirty="0">
                <a:latin typeface="Times New Roman"/>
                <a:cs typeface="Times New Roman"/>
              </a:rPr>
              <a:t>the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covariance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55" dirty="0">
                <a:latin typeface="Times New Roman"/>
                <a:cs typeface="Times New Roman"/>
              </a:rPr>
              <a:t>matrix</a:t>
            </a:r>
            <a:r>
              <a:rPr sz="1900" spc="90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STIXGeneral"/>
                <a:cs typeface="STIXGeneral"/>
              </a:rPr>
              <a:t>Σ</a:t>
            </a:r>
            <a:endParaRPr sz="1900" dirty="0">
              <a:latin typeface="STIXGeneral"/>
              <a:cs typeface="STIXGeneral"/>
            </a:endParaRPr>
          </a:p>
          <a:p>
            <a:pPr marL="311785" indent="-273685">
              <a:lnSpc>
                <a:spcPct val="100000"/>
              </a:lnSpc>
              <a:spcBef>
                <a:spcPts val="61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spc="70" dirty="0">
                <a:latin typeface="Times New Roman"/>
                <a:cs typeface="Times New Roman"/>
              </a:rPr>
              <a:t>Objective</a:t>
            </a:r>
            <a:endParaRPr sz="1900" dirty="0">
              <a:latin typeface="Times New Roman"/>
              <a:cs typeface="Times New Roman"/>
            </a:endParaRPr>
          </a:p>
          <a:p>
            <a:pPr marL="678180" lvl="1" indent="-274320">
              <a:lnSpc>
                <a:spcPts val="1360"/>
              </a:lnSpc>
              <a:spcBef>
                <a:spcPts val="40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78180" algn="l"/>
              </a:tabLst>
            </a:pPr>
            <a:r>
              <a:rPr sz="1600" spc="90" dirty="0">
                <a:latin typeface="Times New Roman"/>
                <a:cs typeface="Times New Roman"/>
              </a:rPr>
              <a:t>Maximize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Σ𝑤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390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Times New Roman"/>
                <a:cs typeface="Times New Roman"/>
              </a:rPr>
              <a:t>subject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spc="85" dirty="0">
                <a:latin typeface="Times New Roman"/>
                <a:cs typeface="Times New Roman"/>
              </a:rPr>
              <a:t>to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390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80" dirty="0">
                <a:latin typeface="STIXGeneral"/>
                <a:cs typeface="STIXGeneral"/>
              </a:rPr>
              <a:t> </a:t>
            </a:r>
            <a:r>
              <a:rPr sz="1600" spc="30" dirty="0">
                <a:latin typeface="STIXGeneral"/>
                <a:cs typeface="STIXGeneral"/>
              </a:rPr>
              <a:t>1</a:t>
            </a:r>
            <a:endParaRPr sz="1600" dirty="0">
              <a:latin typeface="STIXGeneral"/>
              <a:cs typeface="STIXGeneral"/>
            </a:endParaRPr>
          </a:p>
          <a:p>
            <a:pPr marL="1797050">
              <a:lnSpc>
                <a:spcPts val="819"/>
              </a:lnSpc>
              <a:tabLst>
                <a:tab pos="3421379" algn="l"/>
              </a:tabLst>
            </a:pPr>
            <a:r>
              <a:rPr sz="1150" spc="45" dirty="0">
                <a:latin typeface="STIXGeneral"/>
                <a:cs typeface="STIXGeneral"/>
              </a:rPr>
              <a:t>1</a:t>
            </a:r>
            <a:r>
              <a:rPr sz="1150" dirty="0">
                <a:latin typeface="STIXGeneral"/>
                <a:cs typeface="STIXGeneral"/>
              </a:rPr>
              <a:t>	</a:t>
            </a:r>
            <a:r>
              <a:rPr sz="1150" spc="45" dirty="0">
                <a:latin typeface="STIXGeneral"/>
                <a:cs typeface="STIXGeneral"/>
              </a:rPr>
              <a:t>1</a:t>
            </a:r>
            <a:endParaRPr sz="1150" dirty="0">
              <a:latin typeface="STIXGeneral"/>
              <a:cs typeface="STIXGeneral"/>
            </a:endParaRPr>
          </a:p>
          <a:p>
            <a:pPr marL="311785" indent="-273685">
              <a:lnSpc>
                <a:spcPct val="100000"/>
              </a:lnSpc>
              <a:spcBef>
                <a:spcPts val="35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spc="125" dirty="0">
                <a:latin typeface="Times New Roman"/>
                <a:cs typeface="Times New Roman"/>
              </a:rPr>
              <a:t>Lagrange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2698" y="3467480"/>
            <a:ext cx="115887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059815" algn="l"/>
              </a:tabLst>
            </a:pPr>
            <a:r>
              <a:rPr sz="1150" spc="45" dirty="0">
                <a:latin typeface="STIXGeneral"/>
                <a:cs typeface="STIXGeneral"/>
              </a:rPr>
              <a:t>1</a:t>
            </a:r>
            <a:r>
              <a:rPr sz="1150" dirty="0">
                <a:latin typeface="STIXGeneral"/>
                <a:cs typeface="STIXGeneral"/>
              </a:rPr>
              <a:t>	</a:t>
            </a:r>
            <a:r>
              <a:rPr sz="1150" spc="45" dirty="0">
                <a:latin typeface="STIXGeneral"/>
                <a:cs typeface="STIXGeneral"/>
              </a:rPr>
              <a:t>1</a:t>
            </a:r>
            <a:endParaRPr sz="1150">
              <a:latin typeface="STIXGeneral"/>
              <a:cs typeface="STIXGener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604" y="3368421"/>
            <a:ext cx="33064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9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311785" algn="l"/>
              </a:tabLst>
            </a:pPr>
            <a:r>
              <a:rPr sz="1600" spc="95" dirty="0">
                <a:latin typeface="Times New Roman"/>
                <a:cs typeface="Times New Roman"/>
              </a:rPr>
              <a:t>maximize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Σ𝑤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300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−</a:t>
            </a:r>
            <a:r>
              <a:rPr sz="1600" spc="35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𝜆(𝑤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322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−</a:t>
            </a:r>
            <a:r>
              <a:rPr sz="1600" spc="25" dirty="0">
                <a:latin typeface="STIXGeneral"/>
                <a:cs typeface="STIXGeneral"/>
              </a:rPr>
              <a:t> </a:t>
            </a:r>
            <a:r>
              <a:rPr sz="1600" spc="75" dirty="0">
                <a:latin typeface="STIXGeneral"/>
                <a:cs typeface="STIXGeneral"/>
              </a:rPr>
              <a:t>1)</a:t>
            </a:r>
            <a:endParaRPr sz="1600">
              <a:latin typeface="STIXGeneral"/>
              <a:cs typeface="STIXGener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540" y="3604942"/>
            <a:ext cx="5596890" cy="181419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11785" indent="-273685">
              <a:lnSpc>
                <a:spcPct val="100000"/>
              </a:lnSpc>
              <a:spcBef>
                <a:spcPts val="750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spc="140" dirty="0">
                <a:latin typeface="Times New Roman"/>
                <a:cs typeface="Times New Roman"/>
              </a:rPr>
              <a:t>Take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14" dirty="0">
                <a:latin typeface="Times New Roman"/>
                <a:cs typeface="Times New Roman"/>
              </a:rPr>
              <a:t>derivative</a:t>
            </a:r>
            <a:r>
              <a:rPr sz="1900" spc="100" dirty="0">
                <a:latin typeface="Times New Roman"/>
                <a:cs typeface="Times New Roman"/>
              </a:rPr>
              <a:t> </a:t>
            </a:r>
            <a:r>
              <a:rPr sz="1900" spc="145" dirty="0">
                <a:latin typeface="Times New Roman"/>
                <a:cs typeface="Times New Roman"/>
              </a:rPr>
              <a:t>with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respect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to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𝑤</a:t>
            </a:r>
            <a:r>
              <a:rPr sz="2025" baseline="-16460" dirty="0">
                <a:latin typeface="STIXGeneral"/>
                <a:cs typeface="STIXGeneral"/>
              </a:rPr>
              <a:t>1</a:t>
            </a:r>
            <a:r>
              <a:rPr sz="1900" dirty="0">
                <a:latin typeface="Times New Roman"/>
                <a:cs typeface="Times New Roman"/>
              </a:rPr>
              <a:t>,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40" dirty="0">
                <a:latin typeface="Times New Roman"/>
                <a:cs typeface="Times New Roman"/>
              </a:rPr>
              <a:t>set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to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65" dirty="0">
                <a:latin typeface="Times New Roman"/>
                <a:cs typeface="Times New Roman"/>
              </a:rPr>
              <a:t>zero</a:t>
            </a:r>
            <a:endParaRPr sz="1900">
              <a:latin typeface="Times New Roman"/>
              <a:cs typeface="Times New Roman"/>
            </a:endParaRPr>
          </a:p>
          <a:p>
            <a:pPr marL="678180" lvl="1" indent="-274320">
              <a:lnSpc>
                <a:spcPct val="100000"/>
              </a:lnSpc>
              <a:spcBef>
                <a:spcPts val="55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78180" algn="l"/>
              </a:tabLst>
            </a:pPr>
            <a:r>
              <a:rPr sz="1600" dirty="0">
                <a:latin typeface="STIXGeneral"/>
                <a:cs typeface="STIXGeneral"/>
              </a:rPr>
              <a:t>2Σ𝑤</a:t>
            </a:r>
            <a:r>
              <a:rPr sz="1725" baseline="-16908" dirty="0">
                <a:latin typeface="STIXGeneral"/>
                <a:cs typeface="STIXGeneral"/>
              </a:rPr>
              <a:t>1</a:t>
            </a:r>
            <a:r>
              <a:rPr sz="1725" spc="172" baseline="-16908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−</a:t>
            </a:r>
            <a:r>
              <a:rPr sz="1600" spc="-70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2𝜆𝑤</a:t>
            </a:r>
            <a:r>
              <a:rPr sz="1725" baseline="-16908" dirty="0">
                <a:latin typeface="STIXGeneral"/>
                <a:cs typeface="STIXGeneral"/>
              </a:rPr>
              <a:t>1</a:t>
            </a:r>
            <a:r>
              <a:rPr sz="1725" spc="307" baseline="-16908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20" dirty="0">
                <a:latin typeface="STIXGeneral"/>
                <a:cs typeface="STIXGeneral"/>
              </a:rPr>
              <a:t> </a:t>
            </a:r>
            <a:r>
              <a:rPr sz="1600" spc="30" dirty="0">
                <a:latin typeface="STIXGeneral"/>
                <a:cs typeface="STIXGeneral"/>
              </a:rPr>
              <a:t>0</a:t>
            </a:r>
            <a:endParaRPr sz="1600">
              <a:latin typeface="STIXGeneral"/>
              <a:cs typeface="STIXGeneral"/>
            </a:endParaRPr>
          </a:p>
          <a:p>
            <a:pPr marL="678180" lvl="1" indent="-274320">
              <a:lnSpc>
                <a:spcPct val="100000"/>
              </a:lnSpc>
              <a:spcBef>
                <a:spcPts val="770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678180" algn="l"/>
              </a:tabLst>
            </a:pPr>
            <a:r>
              <a:rPr sz="1600" spc="-10" dirty="0">
                <a:latin typeface="STIXGeneral"/>
                <a:cs typeface="STIXGeneral"/>
              </a:rPr>
              <a:t>Σ𝑤</a:t>
            </a:r>
            <a:r>
              <a:rPr sz="1725" spc="-15" baseline="-14492" dirty="0">
                <a:latin typeface="STIXGeneral"/>
                <a:cs typeface="STIXGeneral"/>
              </a:rPr>
              <a:t>1</a:t>
            </a:r>
            <a:r>
              <a:rPr sz="1725" spc="202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-20" dirty="0">
                <a:latin typeface="STIXGeneral"/>
                <a:cs typeface="STIXGeneral"/>
              </a:rPr>
              <a:t> </a:t>
            </a:r>
            <a:r>
              <a:rPr sz="1600" spc="-25" dirty="0">
                <a:latin typeface="STIXGeneral"/>
                <a:cs typeface="STIXGeneral"/>
              </a:rPr>
              <a:t>𝜆𝑤</a:t>
            </a:r>
            <a:r>
              <a:rPr sz="1725" spc="-37" baseline="-14492" dirty="0">
                <a:latin typeface="STIXGeneral"/>
                <a:cs typeface="STIXGeneral"/>
              </a:rPr>
              <a:t>1</a:t>
            </a:r>
            <a:endParaRPr sz="1725" baseline="-14492">
              <a:latin typeface="STIXGeneral"/>
              <a:cs typeface="STIXGeneral"/>
            </a:endParaRPr>
          </a:p>
          <a:p>
            <a:pPr marL="311785" indent="-273685">
              <a:lnSpc>
                <a:spcPct val="100000"/>
              </a:lnSpc>
              <a:spcBef>
                <a:spcPts val="81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dirty="0">
                <a:latin typeface="STIXGeneral"/>
                <a:cs typeface="STIXGeneral"/>
              </a:rPr>
              <a:t>𝑤</a:t>
            </a:r>
            <a:r>
              <a:rPr sz="2025" baseline="-16460" dirty="0">
                <a:latin typeface="STIXGeneral"/>
                <a:cs typeface="STIXGeneral"/>
              </a:rPr>
              <a:t>1</a:t>
            </a:r>
            <a:r>
              <a:rPr sz="2025" spc="382" baseline="-16460" dirty="0">
                <a:latin typeface="STIXGeneral"/>
                <a:cs typeface="STIXGeneral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is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spc="204" dirty="0">
                <a:latin typeface="Times New Roman"/>
                <a:cs typeface="Times New Roman"/>
              </a:rPr>
              <a:t>an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eigenvector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180" dirty="0">
                <a:latin typeface="Times New Roman"/>
                <a:cs typeface="Times New Roman"/>
              </a:rPr>
              <a:t>and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TIXGeneral"/>
                <a:cs typeface="STIXGeneral"/>
              </a:rPr>
              <a:t>𝜆</a:t>
            </a:r>
            <a:r>
              <a:rPr sz="1900" spc="70" dirty="0">
                <a:latin typeface="STIXGeneral"/>
                <a:cs typeface="STIXGeneral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is</a:t>
            </a:r>
            <a:r>
              <a:rPr sz="1900" spc="45" dirty="0">
                <a:latin typeface="Times New Roman"/>
                <a:cs typeface="Times New Roman"/>
              </a:rPr>
              <a:t> </a:t>
            </a:r>
            <a:r>
              <a:rPr sz="1900" spc="204" dirty="0">
                <a:latin typeface="Times New Roman"/>
                <a:cs typeface="Times New Roman"/>
              </a:rPr>
              <a:t>an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114" dirty="0">
                <a:latin typeface="Times New Roman"/>
                <a:cs typeface="Times New Roman"/>
              </a:rPr>
              <a:t>eigenvalue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of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STIXGeneral"/>
                <a:cs typeface="STIXGeneral"/>
              </a:rPr>
              <a:t>Σ</a:t>
            </a:r>
            <a:endParaRPr sz="1900">
              <a:latin typeface="STIXGeneral"/>
              <a:cs typeface="STIXGeneral"/>
            </a:endParaRPr>
          </a:p>
          <a:p>
            <a:pPr marL="311785" indent="-273685">
              <a:lnSpc>
                <a:spcPct val="100000"/>
              </a:lnSpc>
              <a:spcBef>
                <a:spcPts val="615"/>
              </a:spcBef>
              <a:buClr>
                <a:srgbClr val="FD8537"/>
              </a:buClr>
              <a:buSzPct val="68421"/>
              <a:buFont typeface="Wingdings"/>
              <a:buChar char=""/>
              <a:tabLst>
                <a:tab pos="311785" algn="l"/>
              </a:tabLst>
            </a:pPr>
            <a:r>
              <a:rPr sz="1900" spc="114" dirty="0">
                <a:latin typeface="Times New Roman"/>
                <a:cs typeface="Times New Roman"/>
              </a:rPr>
              <a:t>Because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we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maximize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120" dirty="0">
                <a:latin typeface="Times New Roman"/>
                <a:cs typeface="Times New Roman"/>
              </a:rPr>
              <a:t>variance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1204" y="5446267"/>
            <a:ext cx="6676390" cy="561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273685">
              <a:lnSpc>
                <a:spcPts val="1360"/>
              </a:lnSpc>
              <a:spcBef>
                <a:spcPts val="9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337185" algn="l"/>
              </a:tabLst>
            </a:pPr>
            <a:r>
              <a:rPr sz="1600" spc="95" dirty="0">
                <a:latin typeface="Times New Roman"/>
                <a:cs typeface="Times New Roman"/>
              </a:rPr>
              <a:t>maximize</a:t>
            </a:r>
            <a:r>
              <a:rPr sz="1600" spc="1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Σ𝑤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419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100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𝜆𝑤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419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100" dirty="0">
                <a:latin typeface="STIXGeneral"/>
                <a:cs typeface="STIXGeneral"/>
              </a:rPr>
              <a:t> </a:t>
            </a:r>
            <a:r>
              <a:rPr sz="1600" dirty="0">
                <a:latin typeface="STIXGeneral"/>
                <a:cs typeface="STIXGeneral"/>
              </a:rPr>
              <a:t>𝜆𝑤</a:t>
            </a:r>
            <a:r>
              <a:rPr sz="1725" baseline="28985" dirty="0">
                <a:latin typeface="STIXGeneral"/>
                <a:cs typeface="STIXGeneral"/>
              </a:rPr>
              <a:t>𝑇</a:t>
            </a: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725" spc="419" baseline="-14492" dirty="0">
                <a:latin typeface="STIXGeneral"/>
                <a:cs typeface="STIXGeneral"/>
              </a:rPr>
              <a:t> </a:t>
            </a:r>
            <a:r>
              <a:rPr sz="1600" spc="85" dirty="0">
                <a:latin typeface="STIXGeneral"/>
                <a:cs typeface="STIXGeneral"/>
              </a:rPr>
              <a:t>=</a:t>
            </a:r>
            <a:r>
              <a:rPr sz="1600" spc="100" dirty="0">
                <a:latin typeface="STIXGeneral"/>
                <a:cs typeface="STIXGeneral"/>
              </a:rPr>
              <a:t> </a:t>
            </a:r>
            <a:r>
              <a:rPr sz="1600" spc="-50" dirty="0">
                <a:latin typeface="STIXGeneral"/>
                <a:cs typeface="STIXGeneral"/>
              </a:rPr>
              <a:t>𝜆</a:t>
            </a:r>
            <a:endParaRPr sz="1600">
              <a:latin typeface="STIXGeneral"/>
              <a:cs typeface="STIXGeneral"/>
            </a:endParaRPr>
          </a:p>
          <a:p>
            <a:pPr marL="1443990">
              <a:lnSpc>
                <a:spcPts val="819"/>
              </a:lnSpc>
              <a:tabLst>
                <a:tab pos="2322195" algn="l"/>
                <a:tab pos="3303270" algn="l"/>
              </a:tabLst>
            </a:pPr>
            <a:r>
              <a:rPr sz="1150" spc="45" dirty="0">
                <a:latin typeface="STIXGeneral"/>
                <a:cs typeface="STIXGeneral"/>
              </a:rPr>
              <a:t>1</a:t>
            </a:r>
            <a:r>
              <a:rPr sz="1150" dirty="0">
                <a:latin typeface="STIXGeneral"/>
                <a:cs typeface="STIXGeneral"/>
              </a:rPr>
              <a:t>	</a:t>
            </a:r>
            <a:r>
              <a:rPr sz="1150" spc="45" dirty="0">
                <a:latin typeface="STIXGeneral"/>
                <a:cs typeface="STIXGeneral"/>
              </a:rPr>
              <a:t>1</a:t>
            </a:r>
            <a:r>
              <a:rPr sz="1150" dirty="0">
                <a:latin typeface="STIXGeneral"/>
                <a:cs typeface="STIXGeneral"/>
              </a:rPr>
              <a:t>	</a:t>
            </a:r>
            <a:r>
              <a:rPr sz="1150" spc="45" dirty="0">
                <a:latin typeface="STIXGeneral"/>
                <a:cs typeface="STIXGeneral"/>
              </a:rPr>
              <a:t>1</a:t>
            </a:r>
            <a:endParaRPr sz="1150">
              <a:latin typeface="STIXGeneral"/>
              <a:cs typeface="STIXGeneral"/>
            </a:endParaRPr>
          </a:p>
          <a:p>
            <a:pPr marL="337185" indent="-273685">
              <a:lnSpc>
                <a:spcPct val="100000"/>
              </a:lnSpc>
              <a:spcBef>
                <a:spcPts val="125"/>
              </a:spcBef>
              <a:buClr>
                <a:srgbClr val="FD8537"/>
              </a:buClr>
              <a:buSzPct val="78125"/>
              <a:buFont typeface="Wingdings 2"/>
              <a:buChar char=""/>
              <a:tabLst>
                <a:tab pos="337185" algn="l"/>
              </a:tabLst>
            </a:pPr>
            <a:r>
              <a:rPr sz="1600" dirty="0">
                <a:latin typeface="STIXGeneral"/>
                <a:cs typeface="STIXGeneral"/>
              </a:rPr>
              <a:t>𝑤</a:t>
            </a:r>
            <a:r>
              <a:rPr sz="1725" baseline="-14492" dirty="0">
                <a:latin typeface="STIXGeneral"/>
                <a:cs typeface="STIXGeneral"/>
              </a:rPr>
              <a:t>1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140" dirty="0">
                <a:latin typeface="Times New Roman"/>
                <a:cs typeface="Times New Roman"/>
              </a:rPr>
              <a:t>the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80" dirty="0">
                <a:latin typeface="Times New Roman"/>
                <a:cs typeface="Times New Roman"/>
              </a:rPr>
              <a:t>eigenvector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spc="170" dirty="0">
                <a:latin typeface="Times New Roman"/>
                <a:cs typeface="Times New Roman"/>
              </a:rPr>
              <a:t>that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spc="90" dirty="0">
                <a:latin typeface="Times New Roman"/>
                <a:cs typeface="Times New Roman"/>
              </a:rPr>
              <a:t>corresponds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spc="85" dirty="0">
                <a:latin typeface="Times New Roman"/>
                <a:cs typeface="Times New Roman"/>
              </a:rPr>
              <a:t>to</a:t>
            </a:r>
            <a:r>
              <a:rPr sz="1600" spc="75" dirty="0">
                <a:latin typeface="Times New Roman"/>
                <a:cs typeface="Times New Roman"/>
              </a:rPr>
              <a:t> </a:t>
            </a:r>
            <a:r>
              <a:rPr sz="1600" spc="140" dirty="0">
                <a:latin typeface="Times New Roman"/>
                <a:cs typeface="Times New Roman"/>
              </a:rPr>
              <a:t>the</a:t>
            </a:r>
            <a:r>
              <a:rPr sz="1600" spc="75" dirty="0">
                <a:latin typeface="Times New Roman"/>
                <a:cs typeface="Times New Roman"/>
              </a:rPr>
              <a:t> </a:t>
            </a:r>
            <a:r>
              <a:rPr sz="1600" spc="114" dirty="0">
                <a:latin typeface="Times New Roman"/>
                <a:cs typeface="Times New Roman"/>
              </a:rPr>
              <a:t>largest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spc="95" dirty="0">
                <a:latin typeface="Times New Roman"/>
                <a:cs typeface="Times New Roman"/>
              </a:rPr>
              <a:t>eigenvalue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12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STIXGeneral"/>
                <a:cs typeface="STIXGeneral"/>
              </a:rPr>
              <a:t>Σ</a:t>
            </a:r>
            <a:endParaRPr sz="1600">
              <a:latin typeface="STIXGeneral"/>
              <a:cs typeface="STIXGener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B9909FD-0E01-4562-75CD-620A5C92B371}"/>
                  </a:ext>
                </a:extLst>
              </p14:cNvPr>
              <p14:cNvContentPartPr/>
              <p14:nvPr/>
            </p14:nvContentPartPr>
            <p14:xfrm>
              <a:off x="5854680" y="50673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B9909FD-0E01-4562-75CD-620A5C92B3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5320" y="50580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55" dirty="0"/>
              <a:t>PCA</a:t>
            </a:r>
            <a:r>
              <a:rPr cap="small" spc="85" dirty="0"/>
              <a:t> </a:t>
            </a:r>
            <a:r>
              <a:rPr cap="small" spc="150" dirty="0"/>
              <a:t>with</a:t>
            </a:r>
            <a:r>
              <a:rPr cap="small" spc="254" dirty="0"/>
              <a:t> </a:t>
            </a:r>
            <a:r>
              <a:rPr dirty="0">
                <a:latin typeface="STIXGeneral"/>
                <a:cs typeface="STIXGeneral"/>
              </a:rPr>
              <a:t>𝑘</a:t>
            </a:r>
            <a:r>
              <a:rPr spc="185" dirty="0">
                <a:latin typeface="STIXGeneral"/>
                <a:cs typeface="STIXGeneral"/>
              </a:rPr>
              <a:t> </a:t>
            </a:r>
            <a:r>
              <a:rPr cap="small" spc="160" dirty="0"/>
              <a:t>Dimensions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99085" indent="-273685">
              <a:lnSpc>
                <a:spcPct val="100000"/>
              </a:lnSpc>
              <a:spcBef>
                <a:spcPts val="38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pc="95" dirty="0"/>
              <a:t>We</a:t>
            </a:r>
            <a:r>
              <a:rPr spc="70" dirty="0"/>
              <a:t> </a:t>
            </a:r>
            <a:r>
              <a:rPr spc="225" dirty="0"/>
              <a:t>want</a:t>
            </a:r>
            <a:r>
              <a:rPr spc="70" dirty="0"/>
              <a:t> </a:t>
            </a:r>
            <a:r>
              <a:rPr spc="215" dirty="0"/>
              <a:t>the</a:t>
            </a:r>
            <a:r>
              <a:rPr spc="75" dirty="0"/>
              <a:t> </a:t>
            </a:r>
            <a:r>
              <a:rPr spc="120" dirty="0"/>
              <a:t>second</a:t>
            </a:r>
            <a:r>
              <a:rPr spc="55" dirty="0"/>
              <a:t> </a:t>
            </a:r>
            <a:r>
              <a:rPr spc="120" dirty="0"/>
              <a:t>vector</a:t>
            </a:r>
            <a:r>
              <a:rPr spc="40" dirty="0"/>
              <a:t> </a:t>
            </a:r>
            <a:r>
              <a:rPr dirty="0">
                <a:latin typeface="STIXGeneral"/>
                <a:cs typeface="STIXGeneral"/>
              </a:rPr>
              <a:t>𝑤</a:t>
            </a:r>
            <a:r>
              <a:rPr sz="2625" baseline="-15873" dirty="0">
                <a:latin typeface="STIXGeneral"/>
                <a:cs typeface="STIXGeneral"/>
              </a:rPr>
              <a:t>2</a:t>
            </a:r>
            <a:r>
              <a:rPr sz="2625" spc="509" baseline="-15873" dirty="0">
                <a:latin typeface="STIXGeneral"/>
                <a:cs typeface="STIXGeneral"/>
              </a:rPr>
              <a:t> </a:t>
            </a:r>
            <a:r>
              <a:rPr sz="2400" spc="130" dirty="0"/>
              <a:t>to</a:t>
            </a:r>
            <a:r>
              <a:rPr sz="2400" spc="55" dirty="0"/>
              <a:t> </a:t>
            </a:r>
            <a:r>
              <a:rPr sz="2400" spc="120" dirty="0"/>
              <a:t>be</a:t>
            </a:r>
            <a:r>
              <a:rPr sz="2400" spc="75" dirty="0"/>
              <a:t> </a:t>
            </a:r>
            <a:r>
              <a:rPr sz="2400" spc="140" dirty="0"/>
              <a:t>orthogonal</a:t>
            </a:r>
            <a:r>
              <a:rPr sz="2400" spc="60" dirty="0"/>
              <a:t> </a:t>
            </a:r>
            <a:r>
              <a:rPr sz="2400" spc="105" dirty="0"/>
              <a:t>to</a:t>
            </a:r>
            <a:endParaRPr sz="2400" dirty="0">
              <a:latin typeface="STIXGeneral"/>
              <a:cs typeface="STIXGeneral"/>
            </a:endParaRPr>
          </a:p>
          <a:p>
            <a:pPr marL="299085">
              <a:lnSpc>
                <a:spcPct val="100000"/>
              </a:lnSpc>
              <a:spcBef>
                <a:spcPts val="290"/>
              </a:spcBef>
            </a:pPr>
            <a:r>
              <a:rPr dirty="0">
                <a:latin typeface="STIXGeneral"/>
                <a:cs typeface="STIXGeneral"/>
              </a:rPr>
              <a:t>𝑤</a:t>
            </a:r>
            <a:r>
              <a:rPr sz="2625" baseline="-15873" dirty="0">
                <a:latin typeface="STIXGeneral"/>
                <a:cs typeface="STIXGeneral"/>
              </a:rPr>
              <a:t>1</a:t>
            </a:r>
            <a:r>
              <a:rPr sz="2625" spc="450" baseline="-15873" dirty="0">
                <a:latin typeface="STIXGeneral"/>
                <a:cs typeface="STIXGeneral"/>
              </a:rPr>
              <a:t> </a:t>
            </a:r>
            <a:r>
              <a:rPr sz="2400" spc="85" dirty="0"/>
              <a:t>so</a:t>
            </a:r>
            <a:r>
              <a:rPr sz="2400" spc="60" dirty="0"/>
              <a:t> </a:t>
            </a:r>
            <a:r>
              <a:rPr sz="2400" spc="254" dirty="0"/>
              <a:t>that</a:t>
            </a:r>
            <a:r>
              <a:rPr sz="2400" spc="60" dirty="0"/>
              <a:t> </a:t>
            </a:r>
            <a:r>
              <a:rPr sz="2400" spc="215" dirty="0"/>
              <a:t>the</a:t>
            </a:r>
            <a:r>
              <a:rPr sz="2400" spc="60" dirty="0"/>
              <a:t> </a:t>
            </a:r>
            <a:r>
              <a:rPr sz="2400" dirty="0">
                <a:latin typeface="STIXGeneral"/>
                <a:cs typeface="STIXGeneral"/>
              </a:rPr>
              <a:t>𝑧</a:t>
            </a:r>
            <a:r>
              <a:rPr sz="2625" baseline="-15873" dirty="0">
                <a:latin typeface="STIXGeneral"/>
                <a:cs typeface="STIXGeneral"/>
              </a:rPr>
              <a:t>2</a:t>
            </a:r>
            <a:r>
              <a:rPr sz="2625" spc="487" baseline="-15873" dirty="0">
                <a:latin typeface="STIXGeneral"/>
                <a:cs typeface="STIXGeneral"/>
              </a:rPr>
              <a:t> </a:t>
            </a:r>
            <a:r>
              <a:rPr sz="2400" spc="125" dirty="0"/>
              <a:t>is</a:t>
            </a:r>
            <a:r>
              <a:rPr sz="2400" spc="45" dirty="0"/>
              <a:t> </a:t>
            </a:r>
            <a:r>
              <a:rPr sz="2400" spc="165" dirty="0"/>
              <a:t>uncorrelated</a:t>
            </a:r>
            <a:r>
              <a:rPr sz="2400" spc="35" dirty="0"/>
              <a:t> </a:t>
            </a:r>
            <a:r>
              <a:rPr sz="2400" spc="175" dirty="0"/>
              <a:t>with</a:t>
            </a:r>
            <a:r>
              <a:rPr sz="2400" spc="50" dirty="0"/>
              <a:t> </a:t>
            </a:r>
            <a:r>
              <a:rPr sz="2400" spc="-25" dirty="0">
                <a:latin typeface="STIXGeneral"/>
                <a:cs typeface="STIXGeneral"/>
              </a:rPr>
              <a:t>𝑧</a:t>
            </a:r>
            <a:r>
              <a:rPr sz="2625" spc="-37" baseline="-15873" dirty="0">
                <a:latin typeface="STIXGeneral"/>
                <a:cs typeface="STIXGeneral"/>
              </a:rPr>
              <a:t>1</a:t>
            </a:r>
            <a:endParaRPr sz="2625" baseline="-15873" dirty="0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88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pc="150" dirty="0"/>
              <a:t>Skipping</a:t>
            </a:r>
            <a:r>
              <a:rPr spc="45" dirty="0"/>
              <a:t> </a:t>
            </a:r>
            <a:r>
              <a:rPr spc="215" dirty="0"/>
              <a:t>the</a:t>
            </a:r>
            <a:r>
              <a:rPr spc="85" dirty="0"/>
              <a:t> </a:t>
            </a:r>
            <a:r>
              <a:rPr spc="160" dirty="0"/>
              <a:t>derivation</a:t>
            </a:r>
            <a:r>
              <a:rPr spc="65" dirty="0"/>
              <a:t> </a:t>
            </a:r>
            <a:r>
              <a:rPr spc="160" dirty="0"/>
              <a:t>details</a:t>
            </a:r>
          </a:p>
          <a:p>
            <a:pPr marL="665480" lvl="1" indent="-274320">
              <a:lnSpc>
                <a:spcPct val="100000"/>
              </a:lnSpc>
              <a:spcBef>
                <a:spcPts val="79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STIXGeneral"/>
                <a:cs typeface="STIXGeneral"/>
              </a:rPr>
              <a:t>𝑤</a:t>
            </a:r>
            <a:r>
              <a:rPr sz="2250" baseline="-16666" dirty="0">
                <a:latin typeface="STIXGeneral"/>
                <a:cs typeface="STIXGeneral"/>
              </a:rPr>
              <a:t>1</a:t>
            </a:r>
            <a:r>
              <a:rPr sz="2250" spc="457" baseline="-16666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eigenvector</a:t>
            </a:r>
            <a:r>
              <a:rPr sz="2100" spc="40" dirty="0">
                <a:latin typeface="Times New Roman"/>
                <a:cs typeface="Times New Roman"/>
              </a:rPr>
              <a:t> </a:t>
            </a:r>
            <a:r>
              <a:rPr sz="2100" spc="70" dirty="0">
                <a:latin typeface="Times New Roman"/>
                <a:cs typeface="Times New Roman"/>
              </a:rPr>
              <a:t>for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largest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eigenvalue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STIXGeneral"/>
                <a:cs typeface="STIXGeneral"/>
              </a:rPr>
              <a:t>𝜆</a:t>
            </a:r>
            <a:r>
              <a:rPr sz="2250" spc="-37" baseline="-16666" dirty="0">
                <a:latin typeface="STIXGeneral"/>
                <a:cs typeface="STIXGeneral"/>
              </a:rPr>
              <a:t>1</a:t>
            </a:r>
            <a:endParaRPr sz="2250" baseline="-16666" dirty="0">
              <a:latin typeface="STIXGeneral"/>
              <a:cs typeface="STIXGeneral"/>
            </a:endParaRPr>
          </a:p>
          <a:p>
            <a:pPr marL="665480" marR="1315085" lvl="1" indent="-274320">
              <a:lnSpc>
                <a:spcPct val="110000"/>
              </a:lnSpc>
              <a:spcBef>
                <a:spcPts val="50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STIXGeneral"/>
                <a:cs typeface="STIXGeneral"/>
              </a:rPr>
              <a:t>𝑤</a:t>
            </a:r>
            <a:r>
              <a:rPr sz="2250" baseline="-16666" dirty="0">
                <a:latin typeface="STIXGeneral"/>
                <a:cs typeface="STIXGeneral"/>
              </a:rPr>
              <a:t>2</a:t>
            </a:r>
            <a:r>
              <a:rPr sz="2250" spc="457" baseline="-16666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eigenvector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70" dirty="0">
                <a:latin typeface="Times New Roman"/>
                <a:cs typeface="Times New Roman"/>
              </a:rPr>
              <a:t>for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05" dirty="0">
                <a:latin typeface="Times New Roman"/>
                <a:cs typeface="Times New Roman"/>
              </a:rPr>
              <a:t>second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largest </a:t>
            </a:r>
            <a:r>
              <a:rPr sz="2100" spc="130" dirty="0">
                <a:latin typeface="Times New Roman"/>
                <a:cs typeface="Times New Roman"/>
              </a:rPr>
              <a:t>eigenvalue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STIXGeneral"/>
                <a:cs typeface="STIXGeneral"/>
              </a:rPr>
              <a:t>𝜆</a:t>
            </a:r>
            <a:r>
              <a:rPr sz="2250" spc="-37" baseline="-16666" dirty="0">
                <a:latin typeface="STIXGeneral"/>
                <a:cs typeface="STIXGeneral"/>
              </a:rPr>
              <a:t>2</a:t>
            </a:r>
            <a:endParaRPr sz="2250" baseline="-16666" dirty="0">
              <a:latin typeface="STIXGeneral"/>
              <a:cs typeface="STIXGeneral"/>
            </a:endParaRPr>
          </a:p>
          <a:p>
            <a:pPr marL="665480" lvl="1" indent="-274320">
              <a:lnSpc>
                <a:spcPct val="100000"/>
              </a:lnSpc>
              <a:spcBef>
                <a:spcPts val="76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Times New Roman"/>
                <a:cs typeface="Times New Roman"/>
              </a:rPr>
              <a:t>…</a:t>
            </a:r>
          </a:p>
          <a:p>
            <a:pPr marL="665480" lvl="1" indent="-274320">
              <a:lnSpc>
                <a:spcPct val="100000"/>
              </a:lnSpc>
              <a:spcBef>
                <a:spcPts val="805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STIXGeneral"/>
                <a:cs typeface="STIXGeneral"/>
              </a:rPr>
              <a:t>𝑤</a:t>
            </a:r>
            <a:r>
              <a:rPr sz="2250" baseline="-16666" dirty="0">
                <a:latin typeface="STIXGeneral"/>
                <a:cs typeface="STIXGeneral"/>
              </a:rPr>
              <a:t>𝑘</a:t>
            </a:r>
            <a:r>
              <a:rPr sz="2250" spc="509" baseline="-16666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eigenvector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70" dirty="0">
                <a:latin typeface="Times New Roman"/>
                <a:cs typeface="Times New Roman"/>
              </a:rPr>
              <a:t>for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2100" spc="120" dirty="0">
                <a:latin typeface="STIXGeneral"/>
                <a:cs typeface="STIXGeneral"/>
              </a:rPr>
              <a:t>𝑘</a:t>
            </a:r>
            <a:r>
              <a:rPr sz="2250" spc="179" baseline="27777" dirty="0">
                <a:latin typeface="STIXGeneral"/>
                <a:cs typeface="STIXGeneral"/>
              </a:rPr>
              <a:t>𝑡ℎ</a:t>
            </a:r>
            <a:r>
              <a:rPr sz="2250" spc="487" baseline="27777" dirty="0">
                <a:latin typeface="STIXGeneral"/>
                <a:cs typeface="STIXGeneral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largest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30" dirty="0">
                <a:latin typeface="Times New Roman"/>
                <a:cs typeface="Times New Roman"/>
              </a:rPr>
              <a:t>eigenvalue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STIXGeneral"/>
                <a:cs typeface="STIXGeneral"/>
              </a:rPr>
              <a:t>𝜆</a:t>
            </a:r>
            <a:r>
              <a:rPr sz="2250" spc="-37" baseline="-16666" dirty="0">
                <a:latin typeface="STIXGeneral"/>
                <a:cs typeface="STIXGeneral"/>
              </a:rPr>
              <a:t>𝑘</a:t>
            </a:r>
            <a:endParaRPr sz="2250" baseline="-16666" dirty="0">
              <a:latin typeface="STIXGeneral"/>
              <a:cs typeface="STIXGeneral"/>
            </a:endParaRPr>
          </a:p>
          <a:p>
            <a:pPr marL="299085" indent="-273685">
              <a:lnSpc>
                <a:spcPct val="100000"/>
              </a:lnSpc>
              <a:spcBef>
                <a:spcPts val="860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99085" algn="l"/>
              </a:tabLst>
            </a:pPr>
            <a:r>
              <a:rPr spc="215" dirty="0"/>
              <a:t>In</a:t>
            </a:r>
            <a:r>
              <a:rPr spc="65" dirty="0"/>
              <a:t> </a:t>
            </a:r>
            <a:r>
              <a:rPr spc="215" dirty="0"/>
              <a:t>the</a:t>
            </a:r>
            <a:r>
              <a:rPr spc="80" dirty="0"/>
              <a:t> </a:t>
            </a:r>
            <a:r>
              <a:rPr spc="150" dirty="0"/>
              <a:t>end,</a:t>
            </a:r>
            <a:r>
              <a:rPr spc="50" dirty="0"/>
              <a:t> </a:t>
            </a:r>
            <a:r>
              <a:rPr spc="215" dirty="0"/>
              <a:t>the</a:t>
            </a:r>
            <a:r>
              <a:rPr spc="75" dirty="0"/>
              <a:t> </a:t>
            </a:r>
            <a:r>
              <a:rPr spc="180" dirty="0"/>
              <a:t>transformation</a:t>
            </a:r>
            <a:r>
              <a:rPr spc="60" dirty="0"/>
              <a:t> </a:t>
            </a:r>
            <a:r>
              <a:rPr spc="125" dirty="0"/>
              <a:t>is</a:t>
            </a:r>
            <a:r>
              <a:rPr spc="65" dirty="0"/>
              <a:t> </a:t>
            </a:r>
            <a:r>
              <a:rPr spc="105" dirty="0"/>
              <a:t>typically</a:t>
            </a:r>
          </a:p>
          <a:p>
            <a:pPr marL="299085">
              <a:lnSpc>
                <a:spcPct val="100000"/>
              </a:lnSpc>
              <a:spcBef>
                <a:spcPts val="290"/>
              </a:spcBef>
            </a:pPr>
            <a:r>
              <a:rPr spc="165" dirty="0"/>
              <a:t>centered</a:t>
            </a:r>
            <a:r>
              <a:rPr spc="55" dirty="0"/>
              <a:t> </a:t>
            </a:r>
            <a:r>
              <a:rPr spc="195" dirty="0"/>
              <a:t>around</a:t>
            </a:r>
            <a:r>
              <a:rPr spc="60" dirty="0"/>
              <a:t> </a:t>
            </a:r>
            <a:r>
              <a:rPr spc="114" dirty="0"/>
              <a:t>zero</a:t>
            </a:r>
            <a:r>
              <a:rPr spc="75" dirty="0"/>
              <a:t> </a:t>
            </a:r>
            <a:r>
              <a:rPr spc="114" dirty="0"/>
              <a:t>(in</a:t>
            </a:r>
            <a:r>
              <a:rPr spc="55" dirty="0"/>
              <a:t> </a:t>
            </a:r>
            <a:r>
              <a:rPr spc="215" dirty="0"/>
              <a:t>the</a:t>
            </a:r>
            <a:r>
              <a:rPr spc="75" dirty="0"/>
              <a:t> </a:t>
            </a:r>
            <a:r>
              <a:rPr spc="170" dirty="0"/>
              <a:t>new</a:t>
            </a:r>
            <a:r>
              <a:rPr spc="80" dirty="0"/>
              <a:t> </a:t>
            </a:r>
            <a:r>
              <a:rPr spc="135" dirty="0"/>
              <a:t>dimensions)</a:t>
            </a:r>
          </a:p>
          <a:p>
            <a:pPr marL="665480" lvl="1" indent="-274320">
              <a:lnSpc>
                <a:spcPct val="100000"/>
              </a:lnSpc>
              <a:spcBef>
                <a:spcPts val="840"/>
              </a:spcBef>
              <a:buClr>
                <a:srgbClr val="FD8537"/>
              </a:buClr>
              <a:buSzPct val="78571"/>
              <a:buFont typeface="Wingdings 2"/>
              <a:buChar char=""/>
              <a:tabLst>
                <a:tab pos="665480" algn="l"/>
              </a:tabLst>
            </a:pPr>
            <a:r>
              <a:rPr sz="2100" dirty="0">
                <a:latin typeface="STIXGeneral"/>
                <a:cs typeface="STIXGeneral"/>
              </a:rPr>
              <a:t>𝒛</a:t>
            </a:r>
            <a:r>
              <a:rPr sz="2100" spc="55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=</a:t>
            </a:r>
            <a:r>
              <a:rPr sz="2100" spc="65" dirty="0">
                <a:latin typeface="STIXGeneral"/>
                <a:cs typeface="STIXGeneral"/>
              </a:rPr>
              <a:t> </a:t>
            </a:r>
            <a:r>
              <a:rPr sz="2100" spc="160" dirty="0">
                <a:latin typeface="STIXGeneral"/>
                <a:cs typeface="STIXGeneral"/>
              </a:rPr>
              <a:t>𝐰</a:t>
            </a:r>
            <a:r>
              <a:rPr sz="2250" spc="240" baseline="27777" dirty="0">
                <a:latin typeface="STIXGeneral"/>
                <a:cs typeface="STIXGeneral"/>
              </a:rPr>
              <a:t>T</a:t>
            </a:r>
            <a:r>
              <a:rPr sz="2100" spc="160" dirty="0">
                <a:latin typeface="STIXGeneral"/>
                <a:cs typeface="STIXGeneral"/>
              </a:rPr>
              <a:t>(𝐱</a:t>
            </a:r>
            <a:r>
              <a:rPr sz="2100" spc="-55" dirty="0">
                <a:latin typeface="STIXGeneral"/>
                <a:cs typeface="STIXGeneral"/>
              </a:rPr>
              <a:t> </a:t>
            </a:r>
            <a:r>
              <a:rPr sz="2100" spc="125" dirty="0">
                <a:latin typeface="STIXGeneral"/>
                <a:cs typeface="STIXGeneral"/>
              </a:rPr>
              <a:t>−</a:t>
            </a:r>
            <a:r>
              <a:rPr sz="2100" spc="-55" dirty="0">
                <a:latin typeface="STIXGeneral"/>
                <a:cs typeface="STIXGeneral"/>
              </a:rPr>
              <a:t> </a:t>
            </a:r>
            <a:r>
              <a:rPr sz="2100" spc="150" dirty="0">
                <a:latin typeface="STIXGeneral"/>
                <a:cs typeface="STIXGeneral"/>
              </a:rPr>
              <a:t>𝐦)</a:t>
            </a:r>
            <a:r>
              <a:rPr sz="2100" spc="70" dirty="0">
                <a:latin typeface="STIXGeneral"/>
                <a:cs typeface="STIXGeneral"/>
              </a:rPr>
              <a:t> </a:t>
            </a:r>
            <a:r>
              <a:rPr sz="2100" spc="155" dirty="0">
                <a:latin typeface="Times New Roman"/>
                <a:cs typeface="Times New Roman"/>
              </a:rPr>
              <a:t>where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350" dirty="0">
                <a:latin typeface="STIXGeneral"/>
                <a:cs typeface="STIXGeneral"/>
              </a:rPr>
              <a:t>𝒎</a:t>
            </a:r>
            <a:r>
              <a:rPr sz="2100" spc="70" dirty="0">
                <a:latin typeface="STIXGeneral"/>
                <a:cs typeface="STIXGeneral"/>
              </a:rPr>
              <a:t> </a:t>
            </a:r>
            <a:r>
              <a:rPr sz="2100" spc="110" dirty="0">
                <a:latin typeface="Times New Roman"/>
                <a:cs typeface="Times New Roman"/>
              </a:rPr>
              <a:t>is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spc="185" dirty="0">
                <a:latin typeface="Times New Roman"/>
                <a:cs typeface="Times New Roman"/>
              </a:rPr>
              <a:t>the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00" dirty="0">
                <a:latin typeface="Times New Roman"/>
                <a:cs typeface="Times New Roman"/>
              </a:rPr>
              <a:t>mean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70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STIXGeneral"/>
                <a:cs typeface="STIXGeneral"/>
              </a:rPr>
              <a:t>𝒙</a:t>
            </a:r>
            <a:endParaRPr sz="2100" dirty="0">
              <a:latin typeface="STIXGeneral"/>
              <a:cs typeface="STIXGener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19261" y="5871768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Feature</a:t>
            </a:r>
            <a:r>
              <a:rPr cap="small" spc="265" dirty="0"/>
              <a:t> </a:t>
            </a:r>
            <a:r>
              <a:rPr lang="en-US" cap="small" spc="90" dirty="0"/>
              <a:t>Engineering</a:t>
            </a:r>
            <a:endParaRPr cap="small" spc="9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8455660" cy="91499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Using domain knowledge to transform data</a:t>
            </a:r>
          </a:p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Sobel operator in Computer Vision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D3D4DF-E834-6E35-B898-096FC179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700024"/>
            <a:ext cx="3848100" cy="148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02C244-7DBC-C648-06B5-740C99F4B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636524"/>
            <a:ext cx="3962400" cy="154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EABD51-DDBA-9205-DCD0-0F017B40F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4805181"/>
            <a:ext cx="28321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48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37735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175" dirty="0"/>
              <a:t>Feature</a:t>
            </a:r>
            <a:r>
              <a:rPr cap="small" spc="265" dirty="0"/>
              <a:t> </a:t>
            </a:r>
            <a:r>
              <a:rPr lang="en-US" cap="small" spc="90" dirty="0"/>
              <a:t>Engineering</a:t>
            </a:r>
            <a:endParaRPr cap="small" spc="9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5087"/>
            <a:ext cx="8455660" cy="91499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Using domain knowledge to transform data</a:t>
            </a:r>
          </a:p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FD8537"/>
              </a:buClr>
              <a:buSzPct val="68750"/>
              <a:buFont typeface="Wingdings"/>
              <a:buChar char=""/>
              <a:tabLst>
                <a:tab pos="286385" algn="l"/>
              </a:tabLst>
            </a:pPr>
            <a:r>
              <a:rPr lang="en-US" sz="2400" spc="220" dirty="0">
                <a:latin typeface="Times New Roman"/>
                <a:cs typeface="Times New Roman"/>
              </a:rPr>
              <a:t>Sobel operator in Computer Vision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1078" y="5871768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EABD51-DDBA-9205-DCD0-0F017B40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81" y="2592723"/>
            <a:ext cx="2832100" cy="8509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9361575-048F-4437-34C7-8B240B60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27" y="353626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873709C-C028-4ABC-9BB3-4512AA8D6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395" y="353626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061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PI" id="{B0B12548-DAA8-5642-9A42-538A74540A84}" vid="{0F0B0552-B88C-6640-9318-D1C19E12F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</Template>
  <TotalTime>28882</TotalTime>
  <Words>1853</Words>
  <Application>Microsoft Macintosh PowerPoint</Application>
  <PresentationFormat>On-screen Show (4:3)</PresentationFormat>
  <Paragraphs>378</Paragraphs>
  <Slides>47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Arial</vt:lpstr>
      <vt:lpstr>Calibri</vt:lpstr>
      <vt:lpstr>Cambria Math</vt:lpstr>
      <vt:lpstr>Century Schoolbook</vt:lpstr>
      <vt:lpstr>Courier New</vt:lpstr>
      <vt:lpstr>Georgia-BoldItalic</vt:lpstr>
      <vt:lpstr>STIXGeneral</vt:lpstr>
      <vt:lpstr>Times New Roman</vt:lpstr>
      <vt:lpstr>Verdana</vt:lpstr>
      <vt:lpstr>Wingdings</vt:lpstr>
      <vt:lpstr>Wingdings 2</vt:lpstr>
      <vt:lpstr>WPI</vt:lpstr>
      <vt:lpstr>CSP571 Data Preparation and Analysis</vt:lpstr>
      <vt:lpstr>Principal Component Analysis</vt:lpstr>
      <vt:lpstr>PCA Objective</vt:lpstr>
      <vt:lpstr>Background – Constrained optimization</vt:lpstr>
      <vt:lpstr>Example</vt:lpstr>
      <vt:lpstr>PCA with One Dimension</vt:lpstr>
      <vt:lpstr>PCA with 𝑘 Dimensions</vt:lpstr>
      <vt:lpstr>Feature Engineering</vt:lpstr>
      <vt:lpstr>Feature Engineering</vt:lpstr>
      <vt:lpstr>Convolution Network</vt:lpstr>
      <vt:lpstr>AutoEncoder</vt:lpstr>
      <vt:lpstr>Other DL Methods</vt:lpstr>
      <vt:lpstr>Unsupervised Learning</vt:lpstr>
      <vt:lpstr>Clustering</vt:lpstr>
      <vt:lpstr>Clustering</vt:lpstr>
      <vt:lpstr>Clustering</vt:lpstr>
      <vt:lpstr>Examples</vt:lpstr>
      <vt:lpstr>Examples</vt:lpstr>
      <vt:lpstr>Various Approaches</vt:lpstr>
      <vt:lpstr>We’ll Cover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 Summary</vt:lpstr>
      <vt:lpstr>Generalizing Distance Measure</vt:lpstr>
      <vt:lpstr>EM for Mixture of Gaussians</vt:lpstr>
      <vt:lpstr>Notation</vt:lpstr>
      <vt:lpstr>EM</vt:lpstr>
      <vt:lpstr>EM</vt:lpstr>
      <vt:lpstr>EM</vt:lpstr>
      <vt:lpstr>Spectral Clustering</vt:lpstr>
      <vt:lpstr>Spectral Clustering</vt:lpstr>
      <vt:lpstr>Spectral Clustering</vt:lpstr>
      <vt:lpstr>Spectral Clustering</vt:lpstr>
      <vt:lpstr>Spectral Clustering</vt:lpstr>
      <vt:lpstr>Spectral Clustering</vt:lpstr>
      <vt:lpstr>Spectral Clustering</vt:lpstr>
      <vt:lpstr>Spectral Clustering</vt:lpstr>
      <vt:lpstr>Spectral Clustering</vt:lpstr>
      <vt:lpstr>Leiden Clustering Example</vt:lpstr>
      <vt:lpstr>UMAP + Leiden Clustering Example</vt:lpstr>
      <vt:lpstr>Scikit-Learn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583 - Probabilistic Graphical Models</dc:title>
  <dc:creator>Mustafa</dc:creator>
  <cp:lastModifiedBy>Narykov, Oleksandr</cp:lastModifiedBy>
  <cp:revision>1333</cp:revision>
  <dcterms:created xsi:type="dcterms:W3CDTF">2011-08-15T21:03:01Z</dcterms:created>
  <dcterms:modified xsi:type="dcterms:W3CDTF">2024-09-24T17:00:44Z</dcterms:modified>
</cp:coreProperties>
</file>